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8"/>
  </p:notesMasterIdLst>
  <p:sldIdLst>
    <p:sldId id="279" r:id="rId2"/>
    <p:sldId id="256" r:id="rId3"/>
    <p:sldId id="389" r:id="rId4"/>
    <p:sldId id="491" r:id="rId5"/>
    <p:sldId id="492" r:id="rId6"/>
    <p:sldId id="493" r:id="rId7"/>
    <p:sldId id="494" r:id="rId8"/>
    <p:sldId id="418" r:id="rId9"/>
    <p:sldId id="280" r:id="rId10"/>
    <p:sldId id="401" r:id="rId11"/>
    <p:sldId id="423" r:id="rId12"/>
    <p:sldId id="506" r:id="rId13"/>
    <p:sldId id="513" r:id="rId14"/>
    <p:sldId id="504" r:id="rId15"/>
    <p:sldId id="503" r:id="rId16"/>
    <p:sldId id="536" r:id="rId17"/>
    <p:sldId id="528" r:id="rId18"/>
    <p:sldId id="500" r:id="rId19"/>
    <p:sldId id="499" r:id="rId20"/>
    <p:sldId id="501" r:id="rId21"/>
    <p:sldId id="544" r:id="rId22"/>
    <p:sldId id="545" r:id="rId23"/>
    <p:sldId id="527" r:id="rId24"/>
    <p:sldId id="529" r:id="rId25"/>
    <p:sldId id="525" r:id="rId26"/>
    <p:sldId id="425" r:id="rId27"/>
    <p:sldId id="537" r:id="rId28"/>
    <p:sldId id="540" r:id="rId29"/>
    <p:sldId id="541" r:id="rId30"/>
    <p:sldId id="426" r:id="rId31"/>
    <p:sldId id="427" r:id="rId32"/>
    <p:sldId id="428" r:id="rId33"/>
    <p:sldId id="429" r:id="rId34"/>
    <p:sldId id="430" r:id="rId35"/>
    <p:sldId id="420" r:id="rId36"/>
    <p:sldId id="417" r:id="rId37"/>
    <p:sldId id="530" r:id="rId38"/>
    <p:sldId id="534" r:id="rId39"/>
    <p:sldId id="532" r:id="rId40"/>
    <p:sldId id="533" r:id="rId41"/>
    <p:sldId id="538" r:id="rId42"/>
    <p:sldId id="539" r:id="rId43"/>
    <p:sldId id="421" r:id="rId44"/>
    <p:sldId id="440" r:id="rId45"/>
    <p:sldId id="497" r:id="rId46"/>
    <p:sldId id="498" r:id="rId47"/>
    <p:sldId id="510" r:id="rId48"/>
    <p:sldId id="511" r:id="rId49"/>
    <p:sldId id="512" r:id="rId50"/>
    <p:sldId id="441" r:id="rId51"/>
    <p:sldId id="442" r:id="rId52"/>
    <p:sldId id="526" r:id="rId53"/>
    <p:sldId id="516" r:id="rId54"/>
    <p:sldId id="519" r:id="rId55"/>
    <p:sldId id="522" r:id="rId56"/>
    <p:sldId id="523" r:id="rId57"/>
    <p:sldId id="524" r:id="rId58"/>
    <p:sldId id="543" r:id="rId59"/>
    <p:sldId id="542" r:id="rId60"/>
    <p:sldId id="521" r:id="rId61"/>
    <p:sldId id="419" r:id="rId62"/>
    <p:sldId id="436" r:id="rId63"/>
    <p:sldId id="437" r:id="rId64"/>
    <p:sldId id="438" r:id="rId65"/>
    <p:sldId id="514" r:id="rId66"/>
    <p:sldId id="53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08A"/>
    <a:srgbClr val="F7AA58"/>
    <a:srgbClr val="E76254"/>
    <a:srgbClr val="B33F62"/>
    <a:srgbClr val="F69B36"/>
    <a:srgbClr val="E87E0A"/>
    <a:srgbClr val="060B28"/>
    <a:srgbClr val="121634"/>
    <a:srgbClr val="868686"/>
    <a:srgbClr val="1C8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0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F3E4C-7C94-4BF3-897F-69B76BF34905}" type="datetimeFigureOut">
              <a:rPr lang="en-GB" smtClean="0"/>
              <a:t>19/03/2024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59D84-7AD2-4F35-9177-9966E85B1D5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24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9D11-05BD-92B2-BEAC-724912573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F8DC6-ABE1-D783-93A6-EC8013C3B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1822" y="4887337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94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22171F-7F37-458B-E310-C64CC24B9571}"/>
              </a:ext>
            </a:extLst>
          </p:cNvPr>
          <p:cNvSpPr/>
          <p:nvPr userDrawn="1"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F7A855"/>
          </a:solidFill>
          <a:ln>
            <a:solidFill>
              <a:srgbClr val="F7A8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3B69C-5102-F7EC-ACA1-B357C880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7444F-E134-DF1E-A1B3-041F3CB38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61760" y="1825625"/>
            <a:ext cx="489204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3E8F7-DFA2-87D3-246E-6EDA7844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6347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4D201-4FE7-45F0-EE4D-E77E0067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B5922-6DD0-09AE-40A9-EC242DC6857E}"/>
              </a:ext>
            </a:extLst>
          </p:cNvPr>
          <p:cNvSpPr/>
          <p:nvPr userDrawn="1"/>
        </p:nvSpPr>
        <p:spPr>
          <a:xfrm>
            <a:off x="2892797" y="2152258"/>
            <a:ext cx="553279" cy="503721"/>
          </a:xfrm>
          <a:prstGeom prst="rect">
            <a:avLst/>
          </a:prstGeom>
          <a:solidFill>
            <a:srgbClr val="F7A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B5CBE-ECB8-D850-33FA-52C867A9611F}"/>
              </a:ext>
            </a:extLst>
          </p:cNvPr>
          <p:cNvSpPr/>
          <p:nvPr userDrawn="1"/>
        </p:nvSpPr>
        <p:spPr>
          <a:xfrm>
            <a:off x="2892799" y="2955421"/>
            <a:ext cx="553278" cy="503721"/>
          </a:xfrm>
          <a:prstGeom prst="rect">
            <a:avLst/>
          </a:prstGeom>
          <a:solidFill>
            <a:srgbClr val="FEF0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FF8C6-A5E1-9C6A-E79E-405B34F814DD}"/>
              </a:ext>
            </a:extLst>
          </p:cNvPr>
          <p:cNvSpPr/>
          <p:nvPr userDrawn="1"/>
        </p:nvSpPr>
        <p:spPr>
          <a:xfrm>
            <a:off x="1827621" y="2955421"/>
            <a:ext cx="553278" cy="502377"/>
          </a:xfrm>
          <a:prstGeom prst="rect">
            <a:avLst/>
          </a:prstGeom>
          <a:solidFill>
            <a:srgbClr val="72BC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69F75A-002C-2529-CB1D-D09D74F122F8}"/>
              </a:ext>
            </a:extLst>
          </p:cNvPr>
          <p:cNvSpPr/>
          <p:nvPr userDrawn="1"/>
        </p:nvSpPr>
        <p:spPr>
          <a:xfrm>
            <a:off x="3836982" y="2154668"/>
            <a:ext cx="553277" cy="501311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80ED7E-B825-169D-5F98-6B2CD58FDAA0}"/>
              </a:ext>
            </a:extLst>
          </p:cNvPr>
          <p:cNvSpPr/>
          <p:nvPr userDrawn="1"/>
        </p:nvSpPr>
        <p:spPr>
          <a:xfrm>
            <a:off x="1827621" y="2137131"/>
            <a:ext cx="553278" cy="502377"/>
          </a:xfrm>
          <a:prstGeom prst="rect">
            <a:avLst/>
          </a:prstGeom>
          <a:solidFill>
            <a:srgbClr val="3767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DC89A4-D434-533C-A09D-9183CB354F82}"/>
              </a:ext>
            </a:extLst>
          </p:cNvPr>
          <p:cNvSpPr/>
          <p:nvPr userDrawn="1"/>
        </p:nvSpPr>
        <p:spPr>
          <a:xfrm>
            <a:off x="3836982" y="2955421"/>
            <a:ext cx="553278" cy="518784"/>
          </a:xfrm>
          <a:prstGeom prst="rect">
            <a:avLst/>
          </a:prstGeom>
          <a:solidFill>
            <a:srgbClr val="FCE2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3F9D73-E78B-94A1-E5C2-22FA154344C3}"/>
              </a:ext>
            </a:extLst>
          </p:cNvPr>
          <p:cNvSpPr/>
          <p:nvPr userDrawn="1"/>
        </p:nvSpPr>
        <p:spPr>
          <a:xfrm>
            <a:off x="2922271" y="4151748"/>
            <a:ext cx="553279" cy="503721"/>
          </a:xfrm>
          <a:prstGeom prst="rect">
            <a:avLst/>
          </a:prstGeom>
          <a:solidFill>
            <a:srgbClr val="F7A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E5E622-FB98-73DB-5586-C0ADCB995613}"/>
              </a:ext>
            </a:extLst>
          </p:cNvPr>
          <p:cNvSpPr/>
          <p:nvPr userDrawn="1"/>
        </p:nvSpPr>
        <p:spPr>
          <a:xfrm>
            <a:off x="2922273" y="4954911"/>
            <a:ext cx="553278" cy="503721"/>
          </a:xfrm>
          <a:prstGeom prst="rect">
            <a:avLst/>
          </a:prstGeom>
          <a:solidFill>
            <a:srgbClr val="E586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642DA-A018-C45D-85CD-175791132943}"/>
              </a:ext>
            </a:extLst>
          </p:cNvPr>
          <p:cNvSpPr/>
          <p:nvPr userDrawn="1"/>
        </p:nvSpPr>
        <p:spPr>
          <a:xfrm>
            <a:off x="1857095" y="4954911"/>
            <a:ext cx="553278" cy="502377"/>
          </a:xfrm>
          <a:prstGeom prst="rect">
            <a:avLst/>
          </a:prstGeom>
          <a:solidFill>
            <a:srgbClr val="F2A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9973BA-C0E1-9DB6-F14F-F326ED0C8700}"/>
              </a:ext>
            </a:extLst>
          </p:cNvPr>
          <p:cNvSpPr/>
          <p:nvPr userDrawn="1"/>
        </p:nvSpPr>
        <p:spPr>
          <a:xfrm>
            <a:off x="3866456" y="4154158"/>
            <a:ext cx="553277" cy="501311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422483-2999-7D3D-422B-23683B72C1E1}"/>
              </a:ext>
            </a:extLst>
          </p:cNvPr>
          <p:cNvSpPr/>
          <p:nvPr userDrawn="1"/>
        </p:nvSpPr>
        <p:spPr>
          <a:xfrm>
            <a:off x="1857095" y="4136621"/>
            <a:ext cx="553278" cy="502377"/>
          </a:xfrm>
          <a:prstGeom prst="rect">
            <a:avLst/>
          </a:prstGeom>
          <a:solidFill>
            <a:srgbClr val="EBC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DA8352-04A8-CA95-2A5A-CBD134AE176C}"/>
              </a:ext>
            </a:extLst>
          </p:cNvPr>
          <p:cNvSpPr/>
          <p:nvPr userDrawn="1"/>
        </p:nvSpPr>
        <p:spPr>
          <a:xfrm>
            <a:off x="3866456" y="4954911"/>
            <a:ext cx="553278" cy="518784"/>
          </a:xfrm>
          <a:prstGeom prst="rect">
            <a:avLst/>
          </a:prstGeom>
          <a:solidFill>
            <a:srgbClr val="01A0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07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9C93C-C147-D2FF-6AFC-7E7BE5466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17830-FCB5-9878-FF2A-D2CDEE77A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22320" y="365125"/>
            <a:ext cx="525018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D0C7C-F16C-C08B-4592-407E9C65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DD17E-38FC-A1A4-51ED-35464F77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6347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C4716-9DDB-6984-A8BE-8D9E1AC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1951A-8D87-4F43-FC6B-A657181FC6FF}"/>
              </a:ext>
            </a:extLst>
          </p:cNvPr>
          <p:cNvSpPr/>
          <p:nvPr userDrawn="1"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C020D-E67A-E299-C503-6697E5A42110}"/>
              </a:ext>
            </a:extLst>
          </p:cNvPr>
          <p:cNvSpPr/>
          <p:nvPr userDrawn="1"/>
        </p:nvSpPr>
        <p:spPr>
          <a:xfrm>
            <a:off x="1626737" y="2243698"/>
            <a:ext cx="553279" cy="503721"/>
          </a:xfrm>
          <a:prstGeom prst="rect">
            <a:avLst/>
          </a:prstGeom>
          <a:solidFill>
            <a:srgbClr val="F7A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A7976-0675-37B6-6301-B5E08A25B6EE}"/>
              </a:ext>
            </a:extLst>
          </p:cNvPr>
          <p:cNvSpPr/>
          <p:nvPr userDrawn="1"/>
        </p:nvSpPr>
        <p:spPr>
          <a:xfrm>
            <a:off x="1626739" y="3046861"/>
            <a:ext cx="553278" cy="503721"/>
          </a:xfrm>
          <a:prstGeom prst="rect">
            <a:avLst/>
          </a:prstGeom>
          <a:solidFill>
            <a:srgbClr val="FEF0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848C-7A3C-EDDF-7749-D9687FA7D534}"/>
              </a:ext>
            </a:extLst>
          </p:cNvPr>
          <p:cNvSpPr/>
          <p:nvPr userDrawn="1"/>
        </p:nvSpPr>
        <p:spPr>
          <a:xfrm>
            <a:off x="561561" y="3046861"/>
            <a:ext cx="553278" cy="502377"/>
          </a:xfrm>
          <a:prstGeom prst="rect">
            <a:avLst/>
          </a:prstGeom>
          <a:solidFill>
            <a:srgbClr val="72BC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0161F2-63FE-D7D0-C071-2CB3FADFBD2A}"/>
              </a:ext>
            </a:extLst>
          </p:cNvPr>
          <p:cNvSpPr/>
          <p:nvPr userDrawn="1"/>
        </p:nvSpPr>
        <p:spPr>
          <a:xfrm>
            <a:off x="2570922" y="2246108"/>
            <a:ext cx="553277" cy="501311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C6C8B-7D04-F1DC-88ED-4B4EE5498B39}"/>
              </a:ext>
            </a:extLst>
          </p:cNvPr>
          <p:cNvSpPr/>
          <p:nvPr userDrawn="1"/>
        </p:nvSpPr>
        <p:spPr>
          <a:xfrm>
            <a:off x="561561" y="2228571"/>
            <a:ext cx="553278" cy="502377"/>
          </a:xfrm>
          <a:prstGeom prst="rect">
            <a:avLst/>
          </a:prstGeom>
          <a:solidFill>
            <a:srgbClr val="3767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92BF5-494B-4BE4-709D-FB2112364DD6}"/>
              </a:ext>
            </a:extLst>
          </p:cNvPr>
          <p:cNvSpPr/>
          <p:nvPr userDrawn="1"/>
        </p:nvSpPr>
        <p:spPr>
          <a:xfrm>
            <a:off x="2570922" y="3046861"/>
            <a:ext cx="553278" cy="518784"/>
          </a:xfrm>
          <a:prstGeom prst="rect">
            <a:avLst/>
          </a:prstGeom>
          <a:solidFill>
            <a:srgbClr val="FCE2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DFB5F-12A2-63A9-95E9-BB741AD5BE28}"/>
              </a:ext>
            </a:extLst>
          </p:cNvPr>
          <p:cNvSpPr/>
          <p:nvPr userDrawn="1"/>
        </p:nvSpPr>
        <p:spPr>
          <a:xfrm>
            <a:off x="1656211" y="4243188"/>
            <a:ext cx="553279" cy="503721"/>
          </a:xfrm>
          <a:prstGeom prst="rect">
            <a:avLst/>
          </a:prstGeom>
          <a:solidFill>
            <a:srgbClr val="F7A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871CD-4399-36A1-3253-4B0BB32C4D3D}"/>
              </a:ext>
            </a:extLst>
          </p:cNvPr>
          <p:cNvSpPr/>
          <p:nvPr userDrawn="1"/>
        </p:nvSpPr>
        <p:spPr>
          <a:xfrm>
            <a:off x="1656213" y="5046351"/>
            <a:ext cx="553278" cy="503721"/>
          </a:xfrm>
          <a:prstGeom prst="rect">
            <a:avLst/>
          </a:prstGeom>
          <a:solidFill>
            <a:srgbClr val="E586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6D2525-DFE5-C548-4358-DBBB03B838EE}"/>
              </a:ext>
            </a:extLst>
          </p:cNvPr>
          <p:cNvSpPr/>
          <p:nvPr userDrawn="1"/>
        </p:nvSpPr>
        <p:spPr>
          <a:xfrm>
            <a:off x="591035" y="5046351"/>
            <a:ext cx="553278" cy="502377"/>
          </a:xfrm>
          <a:prstGeom prst="rect">
            <a:avLst/>
          </a:prstGeom>
          <a:solidFill>
            <a:srgbClr val="F2A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748769-125E-C9B7-16F9-5C2B1EB7A452}"/>
              </a:ext>
            </a:extLst>
          </p:cNvPr>
          <p:cNvSpPr/>
          <p:nvPr userDrawn="1"/>
        </p:nvSpPr>
        <p:spPr>
          <a:xfrm>
            <a:off x="2600396" y="4245598"/>
            <a:ext cx="553277" cy="501311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133E4F-DF31-F074-FDA8-6D6D35FFF0B4}"/>
              </a:ext>
            </a:extLst>
          </p:cNvPr>
          <p:cNvSpPr/>
          <p:nvPr userDrawn="1"/>
        </p:nvSpPr>
        <p:spPr>
          <a:xfrm>
            <a:off x="591035" y="4228061"/>
            <a:ext cx="553278" cy="502377"/>
          </a:xfrm>
          <a:prstGeom prst="rect">
            <a:avLst/>
          </a:prstGeom>
          <a:solidFill>
            <a:srgbClr val="EBC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E0CA1-4658-0FB9-A733-3BE9DDB4D172}"/>
              </a:ext>
            </a:extLst>
          </p:cNvPr>
          <p:cNvSpPr/>
          <p:nvPr userDrawn="1"/>
        </p:nvSpPr>
        <p:spPr>
          <a:xfrm>
            <a:off x="2600396" y="5046351"/>
            <a:ext cx="553278" cy="518784"/>
          </a:xfrm>
          <a:prstGeom prst="rect">
            <a:avLst/>
          </a:prstGeom>
          <a:solidFill>
            <a:srgbClr val="01A0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521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vox Questio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C5E4-F653-D1E5-781B-5C80DA9A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B1EFF-8603-5BC3-A16F-837AA235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FCB76-F866-AFF2-45A8-D75DD768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FI"/>
              <a:t>POL2017 W8 – Content Analysis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77D54-9E7B-8CA3-C7DA-9BF166CA6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FEFA-D601-40AB-9EFD-121C9BFF3B2B}" type="slidenum">
              <a:rPr lang="en-FI" smtClean="0"/>
              <a:t>‹#›</a:t>
            </a:fld>
            <a:endParaRPr lang="en-FI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589107-4708-E9D3-0A18-B23A231F81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8321"/>
            <a:ext cx="10515600" cy="4399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1884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46CF2-3EBA-681F-12E2-047B13DC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F9307-5FB6-6290-DF8F-926071B84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B4A59CA-8A2F-AD9B-5DDF-63321882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87A51AF-A455-2D0A-339C-664F8D85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58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98B581-4BB0-C834-81E4-E83B8806A139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87F5E-5F3C-BBF6-59D2-5719676B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1692613"/>
            <a:ext cx="9893031" cy="2626469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11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9CC17-3D2F-D715-FA5A-BB4C8CAD3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AE4E8-6CDF-2FD9-BF6F-EF2C59AB9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E2D8FD2-D909-4FAE-DA6B-D318B8A2C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ADC7A76-56B7-AEBA-F17D-ECA744CB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C09436-7DF7-BDE9-CF95-052421BA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31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52BF6-ACFD-6764-A841-65A0CB3E2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B3D76-2A5A-300F-8F0E-8830F95DF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145A9-A05F-C1CB-E5C0-02A3BFF9A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071D9-E642-31AA-AE3F-69DEF1758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ABF6DF7-3183-A9DF-C891-522AE460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B3DE170-4110-D1C3-D06E-5D7D884C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E5BA71-C08F-1D0F-0F81-B9192A0C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71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9C097-32A5-A687-E53B-70511CAF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9E005-ECD2-D8B0-F2A6-7FF12C76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2392D4-0138-ECBD-532E-276BBF1A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15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12EB5B-91EF-4908-4A2A-172B36FE1DF3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E87AB-CAA0-4BDE-E584-6A2A21EB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8889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7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A148E-F221-49F5-8FAD-8F9979F79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017" y="1489848"/>
            <a:ext cx="6491558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CA531-6799-0A7D-BB52-DE792E83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C95B6-27F8-3A53-C994-DD92E5F8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6347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93E98-5D4C-EB9B-5697-C0ED4B9F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C033A0-C9EA-ED54-3B72-4192C4F0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69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DEE3-635D-CB9C-9911-5F287B56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404D5-B2D3-F6C7-A964-A19846114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09353" y="1352145"/>
            <a:ext cx="7402749" cy="50042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2E5A9-E23F-5DEE-AF48-F3FF759A3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887" y="1916349"/>
            <a:ext cx="3871913" cy="395915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64931-9660-71DE-C324-782959E1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6347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4101F-C579-3FA8-15A9-1156DC1C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02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5E911-D491-9FF0-A994-C6B793C0EB5E}"/>
              </a:ext>
            </a:extLst>
          </p:cNvPr>
          <p:cNvSpPr/>
          <p:nvPr userDrawn="1"/>
        </p:nvSpPr>
        <p:spPr>
          <a:xfrm>
            <a:off x="0" y="0"/>
            <a:ext cx="12192000" cy="1154097"/>
          </a:xfrm>
          <a:prstGeom prst="rect">
            <a:avLst/>
          </a:prstGeom>
          <a:solidFill>
            <a:srgbClr val="0070C0"/>
          </a:solidFill>
          <a:ln>
            <a:solidFill>
              <a:srgbClr val="376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A8125-450B-C759-EE28-E4766E4D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93257"/>
            <a:ext cx="11685973" cy="11540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57A63-E583-0606-820E-D2535190E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76EF038-572C-E3A7-507B-C8F667377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latin typeface="Gill Sans MT" panose="020B0502020104020203" pitchFamily="34" charset="0"/>
              </a:defRPr>
            </a:lvl1pPr>
          </a:lstStyle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22A7349-2727-7A03-4940-F40F76DE8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Gill Sans MT" panose="020B0502020104020203" pitchFamily="34" charset="0"/>
              </a:defRPr>
            </a:lvl1pPr>
          </a:lstStyle>
          <a:p>
            <a:fld id="{372769DB-CAE7-4C85-A9AF-7D4D8DE4CA2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elections.co.uk/" TargetMode="External"/><Relationship Id="rId2" Type="http://schemas.openxmlformats.org/officeDocument/2006/relationships/hyperlink" Target="https://manifesto-project.wzb.eu/ohttps:/manifesto-project.wzb.e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library.un.org/?ln=en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hansard.parliament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https://www.theyworkforyou.com/" TargetMode="External"/><Relationship Id="rId4" Type="http://schemas.openxmlformats.org/officeDocument/2006/relationships/hyperlink" Target="https://dataverse.harvard.edu/dataset.xhtml?persistentId=doi:10.7910/DVN/ZY3RV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ce.org/resources/documents/?filters=+im_taxonomy_vid_3:(120)+im_taxonomy_vid_22:(472)&amp;solrsort=score%20desc&amp;rows=10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constitute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hyperlink" Target="https://libguides.bodleian.ox.ac.uk/law-humanrights/monitor_report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search.ncl.ac.uk/primo-explore/search?query=any,contains,box%20of%20broadcasts&amp;tab=default_tab&amp;search_scope=NotPC&amp;vid=NEWUI&amp;lang=en_US&amp;offset=0" TargetMode="External"/><Relationship Id="rId2" Type="http://schemas.openxmlformats.org/officeDocument/2006/relationships/hyperlink" Target="https://advance.lexis.com/bisacademicresearchhome/?pdmfid=1516831&amp;crid=a69ce78d-31b5-4a50-afb0-efdcf723b9bd&amp;ecomp=xzyg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crowdtangle.com/en/articles/4201940-about-us" TargetMode="External"/><Relationship Id="rId2" Type="http://schemas.openxmlformats.org/officeDocument/2006/relationships/hyperlink" Target="https://developer.twitter.com/en/products/twitter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99" Type="http://schemas.openxmlformats.org/officeDocument/2006/relationships/tags" Target="../tags/tag299.xml"/><Relationship Id="rId21" Type="http://schemas.openxmlformats.org/officeDocument/2006/relationships/tags" Target="../tags/tag21.xml"/><Relationship Id="rId63" Type="http://schemas.openxmlformats.org/officeDocument/2006/relationships/tags" Target="../tags/tag63.xml"/><Relationship Id="rId159" Type="http://schemas.openxmlformats.org/officeDocument/2006/relationships/tags" Target="../tags/tag159.xml"/><Relationship Id="rId324" Type="http://schemas.openxmlformats.org/officeDocument/2006/relationships/tags" Target="../tags/tag324.xml"/><Relationship Id="rId366" Type="http://schemas.openxmlformats.org/officeDocument/2006/relationships/tags" Target="../tags/tag366.xml"/><Relationship Id="rId170" Type="http://schemas.openxmlformats.org/officeDocument/2006/relationships/tags" Target="../tags/tag170.xml"/><Relationship Id="rId226" Type="http://schemas.openxmlformats.org/officeDocument/2006/relationships/tags" Target="../tags/tag226.xml"/><Relationship Id="rId433" Type="http://schemas.openxmlformats.org/officeDocument/2006/relationships/tags" Target="../tags/tag433.xml"/><Relationship Id="rId268" Type="http://schemas.openxmlformats.org/officeDocument/2006/relationships/tags" Target="../tags/tag268.xml"/><Relationship Id="rId32" Type="http://schemas.openxmlformats.org/officeDocument/2006/relationships/tags" Target="../tags/tag32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335" Type="http://schemas.openxmlformats.org/officeDocument/2006/relationships/tags" Target="../tags/tag335.xml"/><Relationship Id="rId377" Type="http://schemas.openxmlformats.org/officeDocument/2006/relationships/tags" Target="../tags/tag377.xml"/><Relationship Id="rId5" Type="http://schemas.openxmlformats.org/officeDocument/2006/relationships/tags" Target="../tags/tag5.xml"/><Relationship Id="rId181" Type="http://schemas.openxmlformats.org/officeDocument/2006/relationships/tags" Target="../tags/tag181.xml"/><Relationship Id="rId237" Type="http://schemas.openxmlformats.org/officeDocument/2006/relationships/tags" Target="../tags/tag237.xml"/><Relationship Id="rId402" Type="http://schemas.openxmlformats.org/officeDocument/2006/relationships/tags" Target="../tags/tag402.xml"/><Relationship Id="rId279" Type="http://schemas.openxmlformats.org/officeDocument/2006/relationships/tags" Target="../tags/tag279.xml"/><Relationship Id="rId43" Type="http://schemas.openxmlformats.org/officeDocument/2006/relationships/tags" Target="../tags/tag43.xml"/><Relationship Id="rId139" Type="http://schemas.openxmlformats.org/officeDocument/2006/relationships/tags" Target="../tags/tag139.xml"/><Relationship Id="rId290" Type="http://schemas.openxmlformats.org/officeDocument/2006/relationships/tags" Target="../tags/tag290.xml"/><Relationship Id="rId304" Type="http://schemas.openxmlformats.org/officeDocument/2006/relationships/tags" Target="../tags/tag304.xml"/><Relationship Id="rId346" Type="http://schemas.openxmlformats.org/officeDocument/2006/relationships/tags" Target="../tags/tag346.xml"/><Relationship Id="rId388" Type="http://schemas.openxmlformats.org/officeDocument/2006/relationships/tags" Target="../tags/tag388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92" Type="http://schemas.openxmlformats.org/officeDocument/2006/relationships/tags" Target="../tags/tag192.xml"/><Relationship Id="rId206" Type="http://schemas.openxmlformats.org/officeDocument/2006/relationships/tags" Target="../tags/tag206.xml"/><Relationship Id="rId413" Type="http://schemas.openxmlformats.org/officeDocument/2006/relationships/tags" Target="../tags/tag413.xml"/><Relationship Id="rId248" Type="http://schemas.openxmlformats.org/officeDocument/2006/relationships/tags" Target="../tags/tag248.xml"/><Relationship Id="rId12" Type="http://schemas.openxmlformats.org/officeDocument/2006/relationships/tags" Target="../tags/tag12.xml"/><Relationship Id="rId108" Type="http://schemas.openxmlformats.org/officeDocument/2006/relationships/tags" Target="../tags/tag108.xml"/><Relationship Id="rId315" Type="http://schemas.openxmlformats.org/officeDocument/2006/relationships/tags" Target="../tags/tag315.xml"/><Relationship Id="rId357" Type="http://schemas.openxmlformats.org/officeDocument/2006/relationships/tags" Target="../tags/tag357.xml"/><Relationship Id="rId54" Type="http://schemas.openxmlformats.org/officeDocument/2006/relationships/tags" Target="../tags/tag54.xml"/><Relationship Id="rId96" Type="http://schemas.openxmlformats.org/officeDocument/2006/relationships/tags" Target="../tags/tag96.xml"/><Relationship Id="rId161" Type="http://schemas.openxmlformats.org/officeDocument/2006/relationships/tags" Target="../tags/tag161.xml"/><Relationship Id="rId217" Type="http://schemas.openxmlformats.org/officeDocument/2006/relationships/tags" Target="../tags/tag217.xml"/><Relationship Id="rId399" Type="http://schemas.openxmlformats.org/officeDocument/2006/relationships/tags" Target="../tags/tag399.xml"/><Relationship Id="rId259" Type="http://schemas.openxmlformats.org/officeDocument/2006/relationships/tags" Target="../tags/tag259.xml"/><Relationship Id="rId424" Type="http://schemas.openxmlformats.org/officeDocument/2006/relationships/tags" Target="../tags/tag424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270" Type="http://schemas.openxmlformats.org/officeDocument/2006/relationships/tags" Target="../tags/tag270.xml"/><Relationship Id="rId326" Type="http://schemas.openxmlformats.org/officeDocument/2006/relationships/tags" Target="../tags/tag326.xml"/><Relationship Id="rId65" Type="http://schemas.openxmlformats.org/officeDocument/2006/relationships/tags" Target="../tags/tag65.xml"/><Relationship Id="rId130" Type="http://schemas.openxmlformats.org/officeDocument/2006/relationships/tags" Target="../tags/tag130.xml"/><Relationship Id="rId368" Type="http://schemas.openxmlformats.org/officeDocument/2006/relationships/tags" Target="../tags/tag368.xml"/><Relationship Id="rId172" Type="http://schemas.openxmlformats.org/officeDocument/2006/relationships/tags" Target="../tags/tag172.xml"/><Relationship Id="rId228" Type="http://schemas.openxmlformats.org/officeDocument/2006/relationships/tags" Target="../tags/tag228.xml"/><Relationship Id="rId435" Type="http://schemas.openxmlformats.org/officeDocument/2006/relationships/tags" Target="../tags/tag435.xml"/><Relationship Id="rId281" Type="http://schemas.openxmlformats.org/officeDocument/2006/relationships/tags" Target="../tags/tag281.xml"/><Relationship Id="rId337" Type="http://schemas.openxmlformats.org/officeDocument/2006/relationships/tags" Target="../tags/tag337.xml"/><Relationship Id="rId34" Type="http://schemas.openxmlformats.org/officeDocument/2006/relationships/tags" Target="../tags/tag34.xml"/><Relationship Id="rId76" Type="http://schemas.openxmlformats.org/officeDocument/2006/relationships/tags" Target="../tags/tag76.xml"/><Relationship Id="rId141" Type="http://schemas.openxmlformats.org/officeDocument/2006/relationships/tags" Target="../tags/tag141.xml"/><Relationship Id="rId379" Type="http://schemas.openxmlformats.org/officeDocument/2006/relationships/tags" Target="../tags/tag379.xml"/><Relationship Id="rId7" Type="http://schemas.openxmlformats.org/officeDocument/2006/relationships/tags" Target="../tags/tag7.xml"/><Relationship Id="rId183" Type="http://schemas.openxmlformats.org/officeDocument/2006/relationships/tags" Target="../tags/tag183.xml"/><Relationship Id="rId239" Type="http://schemas.openxmlformats.org/officeDocument/2006/relationships/tags" Target="../tags/tag239.xml"/><Relationship Id="rId390" Type="http://schemas.openxmlformats.org/officeDocument/2006/relationships/tags" Target="../tags/tag390.xml"/><Relationship Id="rId404" Type="http://schemas.openxmlformats.org/officeDocument/2006/relationships/tags" Target="../tags/tag404.xml"/><Relationship Id="rId250" Type="http://schemas.openxmlformats.org/officeDocument/2006/relationships/tags" Target="../tags/tag250.xml"/><Relationship Id="rId292" Type="http://schemas.openxmlformats.org/officeDocument/2006/relationships/tags" Target="../tags/tag292.xml"/><Relationship Id="rId306" Type="http://schemas.openxmlformats.org/officeDocument/2006/relationships/tags" Target="../tags/tag306.xml"/><Relationship Id="rId45" Type="http://schemas.openxmlformats.org/officeDocument/2006/relationships/tags" Target="../tags/tag45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348" Type="http://schemas.openxmlformats.org/officeDocument/2006/relationships/tags" Target="../tags/tag348.xml"/><Relationship Id="rId152" Type="http://schemas.openxmlformats.org/officeDocument/2006/relationships/tags" Target="../tags/tag152.xml"/><Relationship Id="rId194" Type="http://schemas.openxmlformats.org/officeDocument/2006/relationships/tags" Target="../tags/tag194.xml"/><Relationship Id="rId208" Type="http://schemas.openxmlformats.org/officeDocument/2006/relationships/tags" Target="../tags/tag208.xml"/><Relationship Id="rId415" Type="http://schemas.openxmlformats.org/officeDocument/2006/relationships/tags" Target="../tags/tag415.xml"/><Relationship Id="rId261" Type="http://schemas.openxmlformats.org/officeDocument/2006/relationships/tags" Target="../tags/tag261.xml"/><Relationship Id="rId14" Type="http://schemas.openxmlformats.org/officeDocument/2006/relationships/tags" Target="../tags/tag14.xml"/><Relationship Id="rId56" Type="http://schemas.openxmlformats.org/officeDocument/2006/relationships/tags" Target="../tags/tag56.xml"/><Relationship Id="rId317" Type="http://schemas.openxmlformats.org/officeDocument/2006/relationships/tags" Target="../tags/tag317.xml"/><Relationship Id="rId359" Type="http://schemas.openxmlformats.org/officeDocument/2006/relationships/tags" Target="../tags/tag359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63" Type="http://schemas.openxmlformats.org/officeDocument/2006/relationships/tags" Target="../tags/tag163.xml"/><Relationship Id="rId219" Type="http://schemas.openxmlformats.org/officeDocument/2006/relationships/tags" Target="../tags/tag219.xml"/><Relationship Id="rId370" Type="http://schemas.openxmlformats.org/officeDocument/2006/relationships/tags" Target="../tags/tag370.xml"/><Relationship Id="rId426" Type="http://schemas.openxmlformats.org/officeDocument/2006/relationships/tags" Target="../tags/tag426.xml"/><Relationship Id="rId230" Type="http://schemas.openxmlformats.org/officeDocument/2006/relationships/tags" Target="../tags/tag230.xml"/><Relationship Id="rId25" Type="http://schemas.openxmlformats.org/officeDocument/2006/relationships/tags" Target="../tags/tag25.xml"/><Relationship Id="rId67" Type="http://schemas.openxmlformats.org/officeDocument/2006/relationships/tags" Target="../tags/tag67.xml"/><Relationship Id="rId272" Type="http://schemas.openxmlformats.org/officeDocument/2006/relationships/tags" Target="../tags/tag272.xml"/><Relationship Id="rId328" Type="http://schemas.openxmlformats.org/officeDocument/2006/relationships/tags" Target="../tags/tag328.xml"/><Relationship Id="rId132" Type="http://schemas.openxmlformats.org/officeDocument/2006/relationships/tags" Target="../tags/tag132.xml"/><Relationship Id="rId174" Type="http://schemas.openxmlformats.org/officeDocument/2006/relationships/tags" Target="../tags/tag174.xml"/><Relationship Id="rId381" Type="http://schemas.openxmlformats.org/officeDocument/2006/relationships/tags" Target="../tags/tag381.xml"/><Relationship Id="rId241" Type="http://schemas.openxmlformats.org/officeDocument/2006/relationships/tags" Target="../tags/tag241.xml"/><Relationship Id="rId36" Type="http://schemas.openxmlformats.org/officeDocument/2006/relationships/tags" Target="../tags/tag36.xml"/><Relationship Id="rId283" Type="http://schemas.openxmlformats.org/officeDocument/2006/relationships/tags" Target="../tags/tag283.xml"/><Relationship Id="rId339" Type="http://schemas.openxmlformats.org/officeDocument/2006/relationships/tags" Target="../tags/tag339.xml"/><Relationship Id="rId78" Type="http://schemas.openxmlformats.org/officeDocument/2006/relationships/tags" Target="../tags/tag78.xml"/><Relationship Id="rId101" Type="http://schemas.openxmlformats.org/officeDocument/2006/relationships/tags" Target="../tags/tag101.xml"/><Relationship Id="rId143" Type="http://schemas.openxmlformats.org/officeDocument/2006/relationships/tags" Target="../tags/tag143.xml"/><Relationship Id="rId185" Type="http://schemas.openxmlformats.org/officeDocument/2006/relationships/tags" Target="../tags/tag185.xml"/><Relationship Id="rId350" Type="http://schemas.openxmlformats.org/officeDocument/2006/relationships/tags" Target="../tags/tag350.xml"/><Relationship Id="rId406" Type="http://schemas.openxmlformats.org/officeDocument/2006/relationships/tags" Target="../tags/tag406.xml"/><Relationship Id="rId9" Type="http://schemas.openxmlformats.org/officeDocument/2006/relationships/tags" Target="../tags/tag9.xml"/><Relationship Id="rId210" Type="http://schemas.openxmlformats.org/officeDocument/2006/relationships/tags" Target="../tags/tag210.xml"/><Relationship Id="rId392" Type="http://schemas.openxmlformats.org/officeDocument/2006/relationships/tags" Target="../tags/tag392.xml"/><Relationship Id="rId252" Type="http://schemas.openxmlformats.org/officeDocument/2006/relationships/tags" Target="../tags/tag252.xml"/><Relationship Id="rId294" Type="http://schemas.openxmlformats.org/officeDocument/2006/relationships/tags" Target="../tags/tag294.xml"/><Relationship Id="rId308" Type="http://schemas.openxmlformats.org/officeDocument/2006/relationships/tags" Target="../tags/tag308.xml"/><Relationship Id="rId47" Type="http://schemas.openxmlformats.org/officeDocument/2006/relationships/tags" Target="../tags/tag47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54" Type="http://schemas.openxmlformats.org/officeDocument/2006/relationships/tags" Target="../tags/tag154.xml"/><Relationship Id="rId361" Type="http://schemas.openxmlformats.org/officeDocument/2006/relationships/tags" Target="../tags/tag361.xml"/><Relationship Id="rId196" Type="http://schemas.openxmlformats.org/officeDocument/2006/relationships/tags" Target="../tags/tag196.xml"/><Relationship Id="rId417" Type="http://schemas.openxmlformats.org/officeDocument/2006/relationships/tags" Target="../tags/tag417.xml"/><Relationship Id="rId16" Type="http://schemas.openxmlformats.org/officeDocument/2006/relationships/tags" Target="../tags/tag16.xml"/><Relationship Id="rId221" Type="http://schemas.openxmlformats.org/officeDocument/2006/relationships/tags" Target="../tags/tag221.xml"/><Relationship Id="rId263" Type="http://schemas.openxmlformats.org/officeDocument/2006/relationships/tags" Target="../tags/tag263.xml"/><Relationship Id="rId319" Type="http://schemas.openxmlformats.org/officeDocument/2006/relationships/tags" Target="../tags/tag319.xml"/><Relationship Id="rId58" Type="http://schemas.openxmlformats.org/officeDocument/2006/relationships/tags" Target="../tags/tag58.xml"/><Relationship Id="rId123" Type="http://schemas.openxmlformats.org/officeDocument/2006/relationships/tags" Target="../tags/tag123.xml"/><Relationship Id="rId330" Type="http://schemas.openxmlformats.org/officeDocument/2006/relationships/tags" Target="../tags/tag330.xml"/><Relationship Id="rId165" Type="http://schemas.openxmlformats.org/officeDocument/2006/relationships/tags" Target="../tags/tag165.xml"/><Relationship Id="rId372" Type="http://schemas.openxmlformats.org/officeDocument/2006/relationships/tags" Target="../tags/tag372.xml"/><Relationship Id="rId428" Type="http://schemas.openxmlformats.org/officeDocument/2006/relationships/tags" Target="../tags/tag428.xml"/><Relationship Id="rId232" Type="http://schemas.openxmlformats.org/officeDocument/2006/relationships/tags" Target="../tags/tag232.xml"/><Relationship Id="rId274" Type="http://schemas.openxmlformats.org/officeDocument/2006/relationships/tags" Target="../tags/tag274.xml"/><Relationship Id="rId27" Type="http://schemas.openxmlformats.org/officeDocument/2006/relationships/tags" Target="../tags/tag27.xml"/><Relationship Id="rId69" Type="http://schemas.openxmlformats.org/officeDocument/2006/relationships/tags" Target="../tags/tag69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76" Type="http://schemas.openxmlformats.org/officeDocument/2006/relationships/tags" Target="../tags/tag176.xml"/><Relationship Id="rId341" Type="http://schemas.openxmlformats.org/officeDocument/2006/relationships/tags" Target="../tags/tag341.xml"/><Relationship Id="rId383" Type="http://schemas.openxmlformats.org/officeDocument/2006/relationships/tags" Target="../tags/tag383.xml"/><Relationship Id="rId201" Type="http://schemas.openxmlformats.org/officeDocument/2006/relationships/tags" Target="../tags/tag201.xml"/><Relationship Id="rId243" Type="http://schemas.openxmlformats.org/officeDocument/2006/relationships/tags" Target="../tags/tag243.xml"/><Relationship Id="rId285" Type="http://schemas.openxmlformats.org/officeDocument/2006/relationships/tags" Target="../tags/tag285.xml"/><Relationship Id="rId38" Type="http://schemas.openxmlformats.org/officeDocument/2006/relationships/tags" Target="../tags/tag38.xml"/><Relationship Id="rId103" Type="http://schemas.openxmlformats.org/officeDocument/2006/relationships/tags" Target="../tags/tag103.xml"/><Relationship Id="rId310" Type="http://schemas.openxmlformats.org/officeDocument/2006/relationships/tags" Target="../tags/tag31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87" Type="http://schemas.openxmlformats.org/officeDocument/2006/relationships/tags" Target="../tags/tag187.xml"/><Relationship Id="rId352" Type="http://schemas.openxmlformats.org/officeDocument/2006/relationships/tags" Target="../tags/tag352.xml"/><Relationship Id="rId394" Type="http://schemas.openxmlformats.org/officeDocument/2006/relationships/tags" Target="../tags/tag394.xml"/><Relationship Id="rId408" Type="http://schemas.openxmlformats.org/officeDocument/2006/relationships/tags" Target="../tags/tag408.xml"/><Relationship Id="rId212" Type="http://schemas.openxmlformats.org/officeDocument/2006/relationships/tags" Target="../tags/tag212.xml"/><Relationship Id="rId254" Type="http://schemas.openxmlformats.org/officeDocument/2006/relationships/tags" Target="../tags/tag254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275" Type="http://schemas.openxmlformats.org/officeDocument/2006/relationships/tags" Target="../tags/tag275.xml"/><Relationship Id="rId296" Type="http://schemas.openxmlformats.org/officeDocument/2006/relationships/tags" Target="../tags/tag296.xml"/><Relationship Id="rId300" Type="http://schemas.openxmlformats.org/officeDocument/2006/relationships/tags" Target="../tags/tag300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321" Type="http://schemas.openxmlformats.org/officeDocument/2006/relationships/tags" Target="../tags/tag321.xml"/><Relationship Id="rId342" Type="http://schemas.openxmlformats.org/officeDocument/2006/relationships/tags" Target="../tags/tag342.xml"/><Relationship Id="rId363" Type="http://schemas.openxmlformats.org/officeDocument/2006/relationships/tags" Target="../tags/tag363.xml"/><Relationship Id="rId384" Type="http://schemas.openxmlformats.org/officeDocument/2006/relationships/tags" Target="../tags/tag384.xml"/><Relationship Id="rId419" Type="http://schemas.openxmlformats.org/officeDocument/2006/relationships/tags" Target="../tags/tag419.xml"/><Relationship Id="rId202" Type="http://schemas.openxmlformats.org/officeDocument/2006/relationships/tags" Target="../tags/tag202.xml"/><Relationship Id="rId223" Type="http://schemas.openxmlformats.org/officeDocument/2006/relationships/tags" Target="../tags/tag223.xml"/><Relationship Id="rId244" Type="http://schemas.openxmlformats.org/officeDocument/2006/relationships/tags" Target="../tags/tag244.xml"/><Relationship Id="rId430" Type="http://schemas.openxmlformats.org/officeDocument/2006/relationships/tags" Target="../tags/tag430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265" Type="http://schemas.openxmlformats.org/officeDocument/2006/relationships/tags" Target="../tags/tag265.xml"/><Relationship Id="rId286" Type="http://schemas.openxmlformats.org/officeDocument/2006/relationships/tags" Target="../tags/tag286.xml"/><Relationship Id="rId50" Type="http://schemas.openxmlformats.org/officeDocument/2006/relationships/tags" Target="../tags/tag50.xml"/><Relationship Id="rId104" Type="http://schemas.openxmlformats.org/officeDocument/2006/relationships/tags" Target="../tags/tag104.xml"/><Relationship Id="rId125" Type="http://schemas.openxmlformats.org/officeDocument/2006/relationships/tags" Target="../tags/tag125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311" Type="http://schemas.openxmlformats.org/officeDocument/2006/relationships/tags" Target="../tags/tag311.xml"/><Relationship Id="rId332" Type="http://schemas.openxmlformats.org/officeDocument/2006/relationships/tags" Target="../tags/tag332.xml"/><Relationship Id="rId353" Type="http://schemas.openxmlformats.org/officeDocument/2006/relationships/tags" Target="../tags/tag353.xml"/><Relationship Id="rId374" Type="http://schemas.openxmlformats.org/officeDocument/2006/relationships/tags" Target="../tags/tag374.xml"/><Relationship Id="rId395" Type="http://schemas.openxmlformats.org/officeDocument/2006/relationships/tags" Target="../tags/tag395.xml"/><Relationship Id="rId409" Type="http://schemas.openxmlformats.org/officeDocument/2006/relationships/tags" Target="../tags/tag409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13" Type="http://schemas.openxmlformats.org/officeDocument/2006/relationships/tags" Target="../tags/tag213.xml"/><Relationship Id="rId234" Type="http://schemas.openxmlformats.org/officeDocument/2006/relationships/tags" Target="../tags/tag234.xml"/><Relationship Id="rId420" Type="http://schemas.openxmlformats.org/officeDocument/2006/relationships/tags" Target="../tags/tag420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55" Type="http://schemas.openxmlformats.org/officeDocument/2006/relationships/tags" Target="../tags/tag255.xml"/><Relationship Id="rId276" Type="http://schemas.openxmlformats.org/officeDocument/2006/relationships/tags" Target="../tags/tag276.xml"/><Relationship Id="rId297" Type="http://schemas.openxmlformats.org/officeDocument/2006/relationships/tags" Target="../tags/tag297.xml"/><Relationship Id="rId40" Type="http://schemas.openxmlformats.org/officeDocument/2006/relationships/tags" Target="../tags/tag40.xml"/><Relationship Id="rId115" Type="http://schemas.openxmlformats.org/officeDocument/2006/relationships/tags" Target="../tags/tag115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301" Type="http://schemas.openxmlformats.org/officeDocument/2006/relationships/tags" Target="../tags/tag301.xml"/><Relationship Id="rId322" Type="http://schemas.openxmlformats.org/officeDocument/2006/relationships/tags" Target="../tags/tag322.xml"/><Relationship Id="rId343" Type="http://schemas.openxmlformats.org/officeDocument/2006/relationships/tags" Target="../tags/tag343.xml"/><Relationship Id="rId364" Type="http://schemas.openxmlformats.org/officeDocument/2006/relationships/tags" Target="../tags/tag364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385" Type="http://schemas.openxmlformats.org/officeDocument/2006/relationships/tags" Target="../tags/tag385.xml"/><Relationship Id="rId19" Type="http://schemas.openxmlformats.org/officeDocument/2006/relationships/tags" Target="../tags/tag19.xml"/><Relationship Id="rId224" Type="http://schemas.openxmlformats.org/officeDocument/2006/relationships/tags" Target="../tags/tag224.xml"/><Relationship Id="rId245" Type="http://schemas.openxmlformats.org/officeDocument/2006/relationships/tags" Target="../tags/tag245.xml"/><Relationship Id="rId266" Type="http://schemas.openxmlformats.org/officeDocument/2006/relationships/tags" Target="../tags/tag266.xml"/><Relationship Id="rId287" Type="http://schemas.openxmlformats.org/officeDocument/2006/relationships/tags" Target="../tags/tag287.xml"/><Relationship Id="rId410" Type="http://schemas.openxmlformats.org/officeDocument/2006/relationships/tags" Target="../tags/tag410.xml"/><Relationship Id="rId431" Type="http://schemas.openxmlformats.org/officeDocument/2006/relationships/tags" Target="../tags/tag431.xml"/><Relationship Id="rId30" Type="http://schemas.openxmlformats.org/officeDocument/2006/relationships/tags" Target="../tags/tag3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312" Type="http://schemas.openxmlformats.org/officeDocument/2006/relationships/tags" Target="../tags/tag312.xml"/><Relationship Id="rId333" Type="http://schemas.openxmlformats.org/officeDocument/2006/relationships/tags" Target="../tags/tag333.xml"/><Relationship Id="rId354" Type="http://schemas.openxmlformats.org/officeDocument/2006/relationships/tags" Target="../tags/tag354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189" Type="http://schemas.openxmlformats.org/officeDocument/2006/relationships/tags" Target="../tags/tag189.xml"/><Relationship Id="rId375" Type="http://schemas.openxmlformats.org/officeDocument/2006/relationships/tags" Target="../tags/tag375.xml"/><Relationship Id="rId396" Type="http://schemas.openxmlformats.org/officeDocument/2006/relationships/tags" Target="../tags/tag396.xml"/><Relationship Id="rId3" Type="http://schemas.openxmlformats.org/officeDocument/2006/relationships/tags" Target="../tags/tag3.xml"/><Relationship Id="rId214" Type="http://schemas.openxmlformats.org/officeDocument/2006/relationships/tags" Target="../tags/tag214.xml"/><Relationship Id="rId235" Type="http://schemas.openxmlformats.org/officeDocument/2006/relationships/tags" Target="../tags/tag235.xml"/><Relationship Id="rId256" Type="http://schemas.openxmlformats.org/officeDocument/2006/relationships/tags" Target="../tags/tag256.xml"/><Relationship Id="rId277" Type="http://schemas.openxmlformats.org/officeDocument/2006/relationships/tags" Target="../tags/tag277.xml"/><Relationship Id="rId298" Type="http://schemas.openxmlformats.org/officeDocument/2006/relationships/tags" Target="../tags/tag298.xml"/><Relationship Id="rId400" Type="http://schemas.openxmlformats.org/officeDocument/2006/relationships/tags" Target="../tags/tag400.xml"/><Relationship Id="rId421" Type="http://schemas.openxmlformats.org/officeDocument/2006/relationships/tags" Target="../tags/tag421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302" Type="http://schemas.openxmlformats.org/officeDocument/2006/relationships/tags" Target="../tags/tag302.xml"/><Relationship Id="rId323" Type="http://schemas.openxmlformats.org/officeDocument/2006/relationships/tags" Target="../tags/tag323.xml"/><Relationship Id="rId344" Type="http://schemas.openxmlformats.org/officeDocument/2006/relationships/tags" Target="../tags/tag344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179" Type="http://schemas.openxmlformats.org/officeDocument/2006/relationships/tags" Target="../tags/tag179.xml"/><Relationship Id="rId365" Type="http://schemas.openxmlformats.org/officeDocument/2006/relationships/tags" Target="../tags/tag365.xml"/><Relationship Id="rId386" Type="http://schemas.openxmlformats.org/officeDocument/2006/relationships/tags" Target="../tags/tag386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5" Type="http://schemas.openxmlformats.org/officeDocument/2006/relationships/tags" Target="../tags/tag225.xml"/><Relationship Id="rId246" Type="http://schemas.openxmlformats.org/officeDocument/2006/relationships/tags" Target="../tags/tag246.xml"/><Relationship Id="rId267" Type="http://schemas.openxmlformats.org/officeDocument/2006/relationships/tags" Target="../tags/tag267.xml"/><Relationship Id="rId288" Type="http://schemas.openxmlformats.org/officeDocument/2006/relationships/tags" Target="../tags/tag288.xml"/><Relationship Id="rId411" Type="http://schemas.openxmlformats.org/officeDocument/2006/relationships/tags" Target="../tags/tag411.xml"/><Relationship Id="rId432" Type="http://schemas.openxmlformats.org/officeDocument/2006/relationships/tags" Target="../tags/tag432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313" Type="http://schemas.openxmlformats.org/officeDocument/2006/relationships/tags" Target="../tags/tag313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94" Type="http://schemas.openxmlformats.org/officeDocument/2006/relationships/tags" Target="../tags/tag94.xml"/><Relationship Id="rId148" Type="http://schemas.openxmlformats.org/officeDocument/2006/relationships/tags" Target="../tags/tag148.xml"/><Relationship Id="rId169" Type="http://schemas.openxmlformats.org/officeDocument/2006/relationships/tags" Target="../tags/tag169.xml"/><Relationship Id="rId334" Type="http://schemas.openxmlformats.org/officeDocument/2006/relationships/tags" Target="../tags/tag334.xml"/><Relationship Id="rId355" Type="http://schemas.openxmlformats.org/officeDocument/2006/relationships/tags" Target="../tags/tag355.xml"/><Relationship Id="rId376" Type="http://schemas.openxmlformats.org/officeDocument/2006/relationships/tags" Target="../tags/tag376.xml"/><Relationship Id="rId397" Type="http://schemas.openxmlformats.org/officeDocument/2006/relationships/tags" Target="../tags/tag397.xml"/><Relationship Id="rId4" Type="http://schemas.openxmlformats.org/officeDocument/2006/relationships/tags" Target="../tags/tag4.xml"/><Relationship Id="rId180" Type="http://schemas.openxmlformats.org/officeDocument/2006/relationships/tags" Target="../tags/tag180.xml"/><Relationship Id="rId215" Type="http://schemas.openxmlformats.org/officeDocument/2006/relationships/tags" Target="../tags/tag215.xml"/><Relationship Id="rId236" Type="http://schemas.openxmlformats.org/officeDocument/2006/relationships/tags" Target="../tags/tag236.xml"/><Relationship Id="rId257" Type="http://schemas.openxmlformats.org/officeDocument/2006/relationships/tags" Target="../tags/tag257.xml"/><Relationship Id="rId278" Type="http://schemas.openxmlformats.org/officeDocument/2006/relationships/tags" Target="../tags/tag278.xml"/><Relationship Id="rId401" Type="http://schemas.openxmlformats.org/officeDocument/2006/relationships/tags" Target="../tags/tag401.xml"/><Relationship Id="rId422" Type="http://schemas.openxmlformats.org/officeDocument/2006/relationships/tags" Target="../tags/tag422.xml"/><Relationship Id="rId303" Type="http://schemas.openxmlformats.org/officeDocument/2006/relationships/tags" Target="../tags/tag303.xml"/><Relationship Id="rId42" Type="http://schemas.openxmlformats.org/officeDocument/2006/relationships/tags" Target="../tags/tag42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345" Type="http://schemas.openxmlformats.org/officeDocument/2006/relationships/tags" Target="../tags/tag345.xml"/><Relationship Id="rId387" Type="http://schemas.openxmlformats.org/officeDocument/2006/relationships/tags" Target="../tags/tag387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247" Type="http://schemas.openxmlformats.org/officeDocument/2006/relationships/tags" Target="../tags/tag247.xml"/><Relationship Id="rId412" Type="http://schemas.openxmlformats.org/officeDocument/2006/relationships/tags" Target="../tags/tag412.xml"/><Relationship Id="rId107" Type="http://schemas.openxmlformats.org/officeDocument/2006/relationships/tags" Target="../tags/tag107.xml"/><Relationship Id="rId289" Type="http://schemas.openxmlformats.org/officeDocument/2006/relationships/tags" Target="../tags/tag289.xml"/><Relationship Id="rId11" Type="http://schemas.openxmlformats.org/officeDocument/2006/relationships/tags" Target="../tags/tag11.xml"/><Relationship Id="rId53" Type="http://schemas.openxmlformats.org/officeDocument/2006/relationships/tags" Target="../tags/tag53.xml"/><Relationship Id="rId149" Type="http://schemas.openxmlformats.org/officeDocument/2006/relationships/tags" Target="../tags/tag149.xml"/><Relationship Id="rId314" Type="http://schemas.openxmlformats.org/officeDocument/2006/relationships/tags" Target="../tags/tag314.xml"/><Relationship Id="rId356" Type="http://schemas.openxmlformats.org/officeDocument/2006/relationships/tags" Target="../tags/tag356.xml"/><Relationship Id="rId398" Type="http://schemas.openxmlformats.org/officeDocument/2006/relationships/tags" Target="../tags/tag398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16" Type="http://schemas.openxmlformats.org/officeDocument/2006/relationships/tags" Target="../tags/tag216.xml"/><Relationship Id="rId423" Type="http://schemas.openxmlformats.org/officeDocument/2006/relationships/tags" Target="../tags/tag423.xml"/><Relationship Id="rId258" Type="http://schemas.openxmlformats.org/officeDocument/2006/relationships/tags" Target="../tags/tag258.xml"/><Relationship Id="rId22" Type="http://schemas.openxmlformats.org/officeDocument/2006/relationships/tags" Target="../tags/tag22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325" Type="http://schemas.openxmlformats.org/officeDocument/2006/relationships/tags" Target="../tags/tag325.xml"/><Relationship Id="rId367" Type="http://schemas.openxmlformats.org/officeDocument/2006/relationships/tags" Target="../tags/tag367.xml"/><Relationship Id="rId171" Type="http://schemas.openxmlformats.org/officeDocument/2006/relationships/tags" Target="../tags/tag171.xml"/><Relationship Id="rId227" Type="http://schemas.openxmlformats.org/officeDocument/2006/relationships/tags" Target="../tags/tag227.xml"/><Relationship Id="rId269" Type="http://schemas.openxmlformats.org/officeDocument/2006/relationships/tags" Target="../tags/tag269.xml"/><Relationship Id="rId434" Type="http://schemas.openxmlformats.org/officeDocument/2006/relationships/tags" Target="../tags/tag434.xml"/><Relationship Id="rId33" Type="http://schemas.openxmlformats.org/officeDocument/2006/relationships/tags" Target="../tags/tag33.xml"/><Relationship Id="rId129" Type="http://schemas.openxmlformats.org/officeDocument/2006/relationships/tags" Target="../tags/tag129.xml"/><Relationship Id="rId280" Type="http://schemas.openxmlformats.org/officeDocument/2006/relationships/tags" Target="../tags/tag280.xml"/><Relationship Id="rId336" Type="http://schemas.openxmlformats.org/officeDocument/2006/relationships/tags" Target="../tags/tag336.xml"/><Relationship Id="rId75" Type="http://schemas.openxmlformats.org/officeDocument/2006/relationships/tags" Target="../tags/tag75.xml"/><Relationship Id="rId140" Type="http://schemas.openxmlformats.org/officeDocument/2006/relationships/tags" Target="../tags/tag140.xml"/><Relationship Id="rId182" Type="http://schemas.openxmlformats.org/officeDocument/2006/relationships/tags" Target="../tags/tag182.xml"/><Relationship Id="rId378" Type="http://schemas.openxmlformats.org/officeDocument/2006/relationships/tags" Target="../tags/tag378.xml"/><Relationship Id="rId403" Type="http://schemas.openxmlformats.org/officeDocument/2006/relationships/tags" Target="../tags/tag403.xml"/><Relationship Id="rId6" Type="http://schemas.openxmlformats.org/officeDocument/2006/relationships/tags" Target="../tags/tag6.xml"/><Relationship Id="rId238" Type="http://schemas.openxmlformats.org/officeDocument/2006/relationships/tags" Target="../tags/tag238.xml"/><Relationship Id="rId291" Type="http://schemas.openxmlformats.org/officeDocument/2006/relationships/tags" Target="../tags/tag291.xml"/><Relationship Id="rId305" Type="http://schemas.openxmlformats.org/officeDocument/2006/relationships/tags" Target="../tags/tag305.xml"/><Relationship Id="rId347" Type="http://schemas.openxmlformats.org/officeDocument/2006/relationships/tags" Target="../tags/tag347.xml"/><Relationship Id="rId44" Type="http://schemas.openxmlformats.org/officeDocument/2006/relationships/tags" Target="../tags/tag44.xml"/><Relationship Id="rId86" Type="http://schemas.openxmlformats.org/officeDocument/2006/relationships/tags" Target="../tags/tag86.xml"/><Relationship Id="rId151" Type="http://schemas.openxmlformats.org/officeDocument/2006/relationships/tags" Target="../tags/tag151.xml"/><Relationship Id="rId389" Type="http://schemas.openxmlformats.org/officeDocument/2006/relationships/tags" Target="../tags/tag389.xml"/><Relationship Id="rId193" Type="http://schemas.openxmlformats.org/officeDocument/2006/relationships/tags" Target="../tags/tag193.xml"/><Relationship Id="rId207" Type="http://schemas.openxmlformats.org/officeDocument/2006/relationships/tags" Target="../tags/tag207.xml"/><Relationship Id="rId249" Type="http://schemas.openxmlformats.org/officeDocument/2006/relationships/tags" Target="../tags/tag249.xml"/><Relationship Id="rId414" Type="http://schemas.openxmlformats.org/officeDocument/2006/relationships/tags" Target="../tags/tag414.xml"/><Relationship Id="rId13" Type="http://schemas.openxmlformats.org/officeDocument/2006/relationships/tags" Target="../tags/tag13.xml"/><Relationship Id="rId109" Type="http://schemas.openxmlformats.org/officeDocument/2006/relationships/tags" Target="../tags/tag109.xml"/><Relationship Id="rId260" Type="http://schemas.openxmlformats.org/officeDocument/2006/relationships/tags" Target="../tags/tag260.xml"/><Relationship Id="rId316" Type="http://schemas.openxmlformats.org/officeDocument/2006/relationships/tags" Target="../tags/tag316.xml"/><Relationship Id="rId55" Type="http://schemas.openxmlformats.org/officeDocument/2006/relationships/tags" Target="../tags/tag55.xml"/><Relationship Id="rId97" Type="http://schemas.openxmlformats.org/officeDocument/2006/relationships/tags" Target="../tags/tag97.xml"/><Relationship Id="rId120" Type="http://schemas.openxmlformats.org/officeDocument/2006/relationships/tags" Target="../tags/tag120.xml"/><Relationship Id="rId358" Type="http://schemas.openxmlformats.org/officeDocument/2006/relationships/tags" Target="../tags/tag358.xml"/><Relationship Id="rId162" Type="http://schemas.openxmlformats.org/officeDocument/2006/relationships/tags" Target="../tags/tag162.xml"/><Relationship Id="rId218" Type="http://schemas.openxmlformats.org/officeDocument/2006/relationships/tags" Target="../tags/tag218.xml"/><Relationship Id="rId425" Type="http://schemas.openxmlformats.org/officeDocument/2006/relationships/tags" Target="../tags/tag425.xml"/><Relationship Id="rId271" Type="http://schemas.openxmlformats.org/officeDocument/2006/relationships/tags" Target="../tags/tag271.xml"/><Relationship Id="rId24" Type="http://schemas.openxmlformats.org/officeDocument/2006/relationships/tags" Target="../tags/tag24.xml"/><Relationship Id="rId66" Type="http://schemas.openxmlformats.org/officeDocument/2006/relationships/tags" Target="../tags/tag66.xml"/><Relationship Id="rId131" Type="http://schemas.openxmlformats.org/officeDocument/2006/relationships/tags" Target="../tags/tag131.xml"/><Relationship Id="rId327" Type="http://schemas.openxmlformats.org/officeDocument/2006/relationships/tags" Target="../tags/tag327.xml"/><Relationship Id="rId369" Type="http://schemas.openxmlformats.org/officeDocument/2006/relationships/tags" Target="../tags/tag369.xml"/><Relationship Id="rId173" Type="http://schemas.openxmlformats.org/officeDocument/2006/relationships/tags" Target="../tags/tag173.xml"/><Relationship Id="rId229" Type="http://schemas.openxmlformats.org/officeDocument/2006/relationships/tags" Target="../tags/tag229.xml"/><Relationship Id="rId380" Type="http://schemas.openxmlformats.org/officeDocument/2006/relationships/tags" Target="../tags/tag380.xml"/><Relationship Id="rId436" Type="http://schemas.openxmlformats.org/officeDocument/2006/relationships/slideLayout" Target="../slideLayouts/slideLayout12.xml"/><Relationship Id="rId240" Type="http://schemas.openxmlformats.org/officeDocument/2006/relationships/tags" Target="../tags/tag240.xml"/><Relationship Id="rId35" Type="http://schemas.openxmlformats.org/officeDocument/2006/relationships/tags" Target="../tags/tag35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282" Type="http://schemas.openxmlformats.org/officeDocument/2006/relationships/tags" Target="../tags/tag282.xml"/><Relationship Id="rId338" Type="http://schemas.openxmlformats.org/officeDocument/2006/relationships/tags" Target="../tags/tag338.xml"/><Relationship Id="rId8" Type="http://schemas.openxmlformats.org/officeDocument/2006/relationships/tags" Target="../tags/tag8.xml"/><Relationship Id="rId142" Type="http://schemas.openxmlformats.org/officeDocument/2006/relationships/tags" Target="../tags/tag142.xml"/><Relationship Id="rId184" Type="http://schemas.openxmlformats.org/officeDocument/2006/relationships/tags" Target="../tags/tag184.xml"/><Relationship Id="rId391" Type="http://schemas.openxmlformats.org/officeDocument/2006/relationships/tags" Target="../tags/tag391.xml"/><Relationship Id="rId405" Type="http://schemas.openxmlformats.org/officeDocument/2006/relationships/tags" Target="../tags/tag405.xml"/><Relationship Id="rId251" Type="http://schemas.openxmlformats.org/officeDocument/2006/relationships/tags" Target="../tags/tag251.xml"/><Relationship Id="rId46" Type="http://schemas.openxmlformats.org/officeDocument/2006/relationships/tags" Target="../tags/tag46.xml"/><Relationship Id="rId293" Type="http://schemas.openxmlformats.org/officeDocument/2006/relationships/tags" Target="../tags/tag293.xml"/><Relationship Id="rId307" Type="http://schemas.openxmlformats.org/officeDocument/2006/relationships/tags" Target="../tags/tag307.xml"/><Relationship Id="rId349" Type="http://schemas.openxmlformats.org/officeDocument/2006/relationships/tags" Target="../tags/tag349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53" Type="http://schemas.openxmlformats.org/officeDocument/2006/relationships/tags" Target="../tags/tag153.xml"/><Relationship Id="rId195" Type="http://schemas.openxmlformats.org/officeDocument/2006/relationships/tags" Target="../tags/tag195.xml"/><Relationship Id="rId209" Type="http://schemas.openxmlformats.org/officeDocument/2006/relationships/tags" Target="../tags/tag209.xml"/><Relationship Id="rId360" Type="http://schemas.openxmlformats.org/officeDocument/2006/relationships/tags" Target="../tags/tag360.xml"/><Relationship Id="rId416" Type="http://schemas.openxmlformats.org/officeDocument/2006/relationships/tags" Target="../tags/tag416.xml"/><Relationship Id="rId220" Type="http://schemas.openxmlformats.org/officeDocument/2006/relationships/tags" Target="../tags/tag220.xml"/><Relationship Id="rId15" Type="http://schemas.openxmlformats.org/officeDocument/2006/relationships/tags" Target="../tags/tag15.xml"/><Relationship Id="rId57" Type="http://schemas.openxmlformats.org/officeDocument/2006/relationships/tags" Target="../tags/tag57.xml"/><Relationship Id="rId262" Type="http://schemas.openxmlformats.org/officeDocument/2006/relationships/tags" Target="../tags/tag262.xml"/><Relationship Id="rId318" Type="http://schemas.openxmlformats.org/officeDocument/2006/relationships/tags" Target="../tags/tag318.xml"/><Relationship Id="rId99" Type="http://schemas.openxmlformats.org/officeDocument/2006/relationships/tags" Target="../tags/tag99.xml"/><Relationship Id="rId122" Type="http://schemas.openxmlformats.org/officeDocument/2006/relationships/tags" Target="../tags/tag122.xml"/><Relationship Id="rId164" Type="http://schemas.openxmlformats.org/officeDocument/2006/relationships/tags" Target="../tags/tag164.xml"/><Relationship Id="rId371" Type="http://schemas.openxmlformats.org/officeDocument/2006/relationships/tags" Target="../tags/tag371.xml"/><Relationship Id="rId427" Type="http://schemas.openxmlformats.org/officeDocument/2006/relationships/tags" Target="../tags/tag427.xml"/><Relationship Id="rId26" Type="http://schemas.openxmlformats.org/officeDocument/2006/relationships/tags" Target="../tags/tag26.xml"/><Relationship Id="rId231" Type="http://schemas.openxmlformats.org/officeDocument/2006/relationships/tags" Target="../tags/tag231.xml"/><Relationship Id="rId273" Type="http://schemas.openxmlformats.org/officeDocument/2006/relationships/tags" Target="../tags/tag273.xml"/><Relationship Id="rId329" Type="http://schemas.openxmlformats.org/officeDocument/2006/relationships/tags" Target="../tags/tag329.xml"/><Relationship Id="rId68" Type="http://schemas.openxmlformats.org/officeDocument/2006/relationships/tags" Target="../tags/tag68.xml"/><Relationship Id="rId133" Type="http://schemas.openxmlformats.org/officeDocument/2006/relationships/tags" Target="../tags/tag133.xml"/><Relationship Id="rId175" Type="http://schemas.openxmlformats.org/officeDocument/2006/relationships/tags" Target="../tags/tag175.xml"/><Relationship Id="rId340" Type="http://schemas.openxmlformats.org/officeDocument/2006/relationships/tags" Target="../tags/tag340.xml"/><Relationship Id="rId200" Type="http://schemas.openxmlformats.org/officeDocument/2006/relationships/tags" Target="../tags/tag200.xml"/><Relationship Id="rId382" Type="http://schemas.openxmlformats.org/officeDocument/2006/relationships/tags" Target="../tags/tag382.xml"/><Relationship Id="rId242" Type="http://schemas.openxmlformats.org/officeDocument/2006/relationships/tags" Target="../tags/tag242.xml"/><Relationship Id="rId284" Type="http://schemas.openxmlformats.org/officeDocument/2006/relationships/tags" Target="../tags/tag284.xml"/><Relationship Id="rId37" Type="http://schemas.openxmlformats.org/officeDocument/2006/relationships/tags" Target="../tags/tag37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86" Type="http://schemas.openxmlformats.org/officeDocument/2006/relationships/tags" Target="../tags/tag186.xml"/><Relationship Id="rId351" Type="http://schemas.openxmlformats.org/officeDocument/2006/relationships/tags" Target="../tags/tag351.xml"/><Relationship Id="rId393" Type="http://schemas.openxmlformats.org/officeDocument/2006/relationships/tags" Target="../tags/tag393.xml"/><Relationship Id="rId407" Type="http://schemas.openxmlformats.org/officeDocument/2006/relationships/tags" Target="../tags/tag407.xml"/><Relationship Id="rId211" Type="http://schemas.openxmlformats.org/officeDocument/2006/relationships/tags" Target="../tags/tag211.xml"/><Relationship Id="rId253" Type="http://schemas.openxmlformats.org/officeDocument/2006/relationships/tags" Target="../tags/tag253.xml"/><Relationship Id="rId295" Type="http://schemas.openxmlformats.org/officeDocument/2006/relationships/tags" Target="../tags/tag295.xml"/><Relationship Id="rId309" Type="http://schemas.openxmlformats.org/officeDocument/2006/relationships/tags" Target="../tags/tag309.xml"/><Relationship Id="rId48" Type="http://schemas.openxmlformats.org/officeDocument/2006/relationships/tags" Target="../tags/tag48.xml"/><Relationship Id="rId113" Type="http://schemas.openxmlformats.org/officeDocument/2006/relationships/tags" Target="../tags/tag113.xml"/><Relationship Id="rId320" Type="http://schemas.openxmlformats.org/officeDocument/2006/relationships/tags" Target="../tags/tag320.xml"/><Relationship Id="rId155" Type="http://schemas.openxmlformats.org/officeDocument/2006/relationships/tags" Target="../tags/tag155.xml"/><Relationship Id="rId197" Type="http://schemas.openxmlformats.org/officeDocument/2006/relationships/tags" Target="../tags/tag197.xml"/><Relationship Id="rId362" Type="http://schemas.openxmlformats.org/officeDocument/2006/relationships/tags" Target="../tags/tag362.xml"/><Relationship Id="rId418" Type="http://schemas.openxmlformats.org/officeDocument/2006/relationships/tags" Target="../tags/tag418.xml"/><Relationship Id="rId222" Type="http://schemas.openxmlformats.org/officeDocument/2006/relationships/tags" Target="../tags/tag222.xml"/><Relationship Id="rId264" Type="http://schemas.openxmlformats.org/officeDocument/2006/relationships/tags" Target="../tags/tag264.xml"/><Relationship Id="rId17" Type="http://schemas.openxmlformats.org/officeDocument/2006/relationships/tags" Target="../tags/tag17.xml"/><Relationship Id="rId59" Type="http://schemas.openxmlformats.org/officeDocument/2006/relationships/tags" Target="../tags/tag59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166" Type="http://schemas.openxmlformats.org/officeDocument/2006/relationships/tags" Target="../tags/tag166.xml"/><Relationship Id="rId331" Type="http://schemas.openxmlformats.org/officeDocument/2006/relationships/tags" Target="../tags/tag331.xml"/><Relationship Id="rId373" Type="http://schemas.openxmlformats.org/officeDocument/2006/relationships/tags" Target="../tags/tag373.xml"/><Relationship Id="rId429" Type="http://schemas.openxmlformats.org/officeDocument/2006/relationships/tags" Target="../tags/tag429.xml"/><Relationship Id="rId1" Type="http://schemas.openxmlformats.org/officeDocument/2006/relationships/tags" Target="../tags/tag1.xml"/><Relationship Id="rId233" Type="http://schemas.openxmlformats.org/officeDocument/2006/relationships/tags" Target="../tags/tag2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13" Type="http://schemas.openxmlformats.org/officeDocument/2006/relationships/tags" Target="../tags/tag448.xml"/><Relationship Id="rId18" Type="http://schemas.openxmlformats.org/officeDocument/2006/relationships/tags" Target="../tags/tag453.xml"/><Relationship Id="rId3" Type="http://schemas.openxmlformats.org/officeDocument/2006/relationships/tags" Target="../tags/tag438.xml"/><Relationship Id="rId21" Type="http://schemas.openxmlformats.org/officeDocument/2006/relationships/tags" Target="../tags/tag456.xml"/><Relationship Id="rId7" Type="http://schemas.openxmlformats.org/officeDocument/2006/relationships/tags" Target="../tags/tag442.xml"/><Relationship Id="rId12" Type="http://schemas.openxmlformats.org/officeDocument/2006/relationships/tags" Target="../tags/tag447.xml"/><Relationship Id="rId17" Type="http://schemas.openxmlformats.org/officeDocument/2006/relationships/tags" Target="../tags/tag452.xml"/><Relationship Id="rId2" Type="http://schemas.openxmlformats.org/officeDocument/2006/relationships/tags" Target="../tags/tag437.xml"/><Relationship Id="rId16" Type="http://schemas.openxmlformats.org/officeDocument/2006/relationships/tags" Target="../tags/tag451.xml"/><Relationship Id="rId20" Type="http://schemas.openxmlformats.org/officeDocument/2006/relationships/tags" Target="../tags/tag455.xml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11" Type="http://schemas.openxmlformats.org/officeDocument/2006/relationships/tags" Target="../tags/tag446.xml"/><Relationship Id="rId5" Type="http://schemas.openxmlformats.org/officeDocument/2006/relationships/tags" Target="../tags/tag440.xml"/><Relationship Id="rId15" Type="http://schemas.openxmlformats.org/officeDocument/2006/relationships/tags" Target="../tags/tag450.xml"/><Relationship Id="rId10" Type="http://schemas.openxmlformats.org/officeDocument/2006/relationships/tags" Target="../tags/tag445.xml"/><Relationship Id="rId19" Type="http://schemas.openxmlformats.org/officeDocument/2006/relationships/tags" Target="../tags/tag454.xml"/><Relationship Id="rId4" Type="http://schemas.openxmlformats.org/officeDocument/2006/relationships/tags" Target="../tags/tag439.xml"/><Relationship Id="rId9" Type="http://schemas.openxmlformats.org/officeDocument/2006/relationships/tags" Target="../tags/tag444.xml"/><Relationship Id="rId14" Type="http://schemas.openxmlformats.org/officeDocument/2006/relationships/tags" Target="../tags/tag449.xml"/><Relationship Id="rId22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64.xml"/><Relationship Id="rId13" Type="http://schemas.openxmlformats.org/officeDocument/2006/relationships/tags" Target="../tags/tag469.xml"/><Relationship Id="rId18" Type="http://schemas.openxmlformats.org/officeDocument/2006/relationships/tags" Target="../tags/tag474.xml"/><Relationship Id="rId3" Type="http://schemas.openxmlformats.org/officeDocument/2006/relationships/tags" Target="../tags/tag459.xml"/><Relationship Id="rId21" Type="http://schemas.openxmlformats.org/officeDocument/2006/relationships/tags" Target="../tags/tag477.xml"/><Relationship Id="rId7" Type="http://schemas.openxmlformats.org/officeDocument/2006/relationships/tags" Target="../tags/tag463.xml"/><Relationship Id="rId12" Type="http://schemas.openxmlformats.org/officeDocument/2006/relationships/tags" Target="../tags/tag468.xml"/><Relationship Id="rId17" Type="http://schemas.openxmlformats.org/officeDocument/2006/relationships/tags" Target="../tags/tag473.xml"/><Relationship Id="rId2" Type="http://schemas.openxmlformats.org/officeDocument/2006/relationships/tags" Target="../tags/tag458.xml"/><Relationship Id="rId16" Type="http://schemas.openxmlformats.org/officeDocument/2006/relationships/tags" Target="../tags/tag472.xml"/><Relationship Id="rId20" Type="http://schemas.openxmlformats.org/officeDocument/2006/relationships/tags" Target="../tags/tag476.xml"/><Relationship Id="rId1" Type="http://schemas.openxmlformats.org/officeDocument/2006/relationships/tags" Target="../tags/tag457.xml"/><Relationship Id="rId6" Type="http://schemas.openxmlformats.org/officeDocument/2006/relationships/tags" Target="../tags/tag462.xml"/><Relationship Id="rId11" Type="http://schemas.openxmlformats.org/officeDocument/2006/relationships/tags" Target="../tags/tag467.xml"/><Relationship Id="rId5" Type="http://schemas.openxmlformats.org/officeDocument/2006/relationships/tags" Target="../tags/tag461.xml"/><Relationship Id="rId15" Type="http://schemas.openxmlformats.org/officeDocument/2006/relationships/tags" Target="../tags/tag471.xml"/><Relationship Id="rId10" Type="http://schemas.openxmlformats.org/officeDocument/2006/relationships/tags" Target="../tags/tag466.xml"/><Relationship Id="rId19" Type="http://schemas.openxmlformats.org/officeDocument/2006/relationships/tags" Target="../tags/tag475.xml"/><Relationship Id="rId4" Type="http://schemas.openxmlformats.org/officeDocument/2006/relationships/tags" Target="../tags/tag460.xml"/><Relationship Id="rId9" Type="http://schemas.openxmlformats.org/officeDocument/2006/relationships/tags" Target="../tags/tag465.xml"/><Relationship Id="rId14" Type="http://schemas.openxmlformats.org/officeDocument/2006/relationships/tags" Target="../tags/tag470.xml"/><Relationship Id="rId22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485.xml"/><Relationship Id="rId13" Type="http://schemas.openxmlformats.org/officeDocument/2006/relationships/tags" Target="../tags/tag490.xml"/><Relationship Id="rId18" Type="http://schemas.openxmlformats.org/officeDocument/2006/relationships/tags" Target="../tags/tag495.xml"/><Relationship Id="rId3" Type="http://schemas.openxmlformats.org/officeDocument/2006/relationships/tags" Target="../tags/tag480.xml"/><Relationship Id="rId7" Type="http://schemas.openxmlformats.org/officeDocument/2006/relationships/tags" Target="../tags/tag484.xml"/><Relationship Id="rId12" Type="http://schemas.openxmlformats.org/officeDocument/2006/relationships/tags" Target="../tags/tag489.xml"/><Relationship Id="rId17" Type="http://schemas.openxmlformats.org/officeDocument/2006/relationships/tags" Target="../tags/tag494.xml"/><Relationship Id="rId2" Type="http://schemas.openxmlformats.org/officeDocument/2006/relationships/tags" Target="../tags/tag479.xml"/><Relationship Id="rId16" Type="http://schemas.openxmlformats.org/officeDocument/2006/relationships/tags" Target="../tags/tag493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478.xml"/><Relationship Id="rId6" Type="http://schemas.openxmlformats.org/officeDocument/2006/relationships/tags" Target="../tags/tag483.xml"/><Relationship Id="rId11" Type="http://schemas.openxmlformats.org/officeDocument/2006/relationships/tags" Target="../tags/tag488.xml"/><Relationship Id="rId5" Type="http://schemas.openxmlformats.org/officeDocument/2006/relationships/tags" Target="../tags/tag482.xml"/><Relationship Id="rId15" Type="http://schemas.openxmlformats.org/officeDocument/2006/relationships/tags" Target="../tags/tag492.xml"/><Relationship Id="rId10" Type="http://schemas.openxmlformats.org/officeDocument/2006/relationships/tags" Target="../tags/tag487.xml"/><Relationship Id="rId19" Type="http://schemas.openxmlformats.org/officeDocument/2006/relationships/tags" Target="../tags/tag496.xml"/><Relationship Id="rId4" Type="http://schemas.openxmlformats.org/officeDocument/2006/relationships/tags" Target="../tags/tag481.xml"/><Relationship Id="rId9" Type="http://schemas.openxmlformats.org/officeDocument/2006/relationships/tags" Target="../tags/tag486.xml"/><Relationship Id="rId14" Type="http://schemas.openxmlformats.org/officeDocument/2006/relationships/tags" Target="../tags/tag49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504.xml"/><Relationship Id="rId13" Type="http://schemas.openxmlformats.org/officeDocument/2006/relationships/tags" Target="../tags/tag509.xml"/><Relationship Id="rId18" Type="http://schemas.openxmlformats.org/officeDocument/2006/relationships/tags" Target="../tags/tag514.xml"/><Relationship Id="rId3" Type="http://schemas.openxmlformats.org/officeDocument/2006/relationships/tags" Target="../tags/tag499.xml"/><Relationship Id="rId7" Type="http://schemas.openxmlformats.org/officeDocument/2006/relationships/tags" Target="../tags/tag503.xml"/><Relationship Id="rId12" Type="http://schemas.openxmlformats.org/officeDocument/2006/relationships/tags" Target="../tags/tag508.xml"/><Relationship Id="rId17" Type="http://schemas.openxmlformats.org/officeDocument/2006/relationships/tags" Target="../tags/tag513.xml"/><Relationship Id="rId2" Type="http://schemas.openxmlformats.org/officeDocument/2006/relationships/tags" Target="../tags/tag498.xml"/><Relationship Id="rId16" Type="http://schemas.openxmlformats.org/officeDocument/2006/relationships/tags" Target="../tags/tag512.xml"/><Relationship Id="rId20" Type="http://schemas.openxmlformats.org/officeDocument/2006/relationships/slideLayout" Target="../slideLayouts/slideLayout12.xml"/><Relationship Id="rId1" Type="http://schemas.openxmlformats.org/officeDocument/2006/relationships/tags" Target="../tags/tag497.xml"/><Relationship Id="rId6" Type="http://schemas.openxmlformats.org/officeDocument/2006/relationships/tags" Target="../tags/tag502.xml"/><Relationship Id="rId11" Type="http://schemas.openxmlformats.org/officeDocument/2006/relationships/tags" Target="../tags/tag507.xml"/><Relationship Id="rId5" Type="http://schemas.openxmlformats.org/officeDocument/2006/relationships/tags" Target="../tags/tag501.xml"/><Relationship Id="rId15" Type="http://schemas.openxmlformats.org/officeDocument/2006/relationships/tags" Target="../tags/tag511.xml"/><Relationship Id="rId10" Type="http://schemas.openxmlformats.org/officeDocument/2006/relationships/tags" Target="../tags/tag506.xml"/><Relationship Id="rId19" Type="http://schemas.openxmlformats.org/officeDocument/2006/relationships/tags" Target="../tags/tag515.xml"/><Relationship Id="rId4" Type="http://schemas.openxmlformats.org/officeDocument/2006/relationships/tags" Target="../tags/tag500.xml"/><Relationship Id="rId9" Type="http://schemas.openxmlformats.org/officeDocument/2006/relationships/tags" Target="../tags/tag505.xml"/><Relationship Id="rId14" Type="http://schemas.openxmlformats.org/officeDocument/2006/relationships/tags" Target="../tags/tag5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tishelectionstudy.com/bes-resources/coding-the-single-most-important-issue/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tishelectionstudy.com/bes-resources/coding-the-single-most-important-issue/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tags" Target="../tags/tag632.xml"/><Relationship Id="rId299" Type="http://schemas.openxmlformats.org/officeDocument/2006/relationships/tags" Target="../tags/tag814.xml"/><Relationship Id="rId21" Type="http://schemas.openxmlformats.org/officeDocument/2006/relationships/tags" Target="../tags/tag536.xml"/><Relationship Id="rId63" Type="http://schemas.openxmlformats.org/officeDocument/2006/relationships/tags" Target="../tags/tag578.xml"/><Relationship Id="rId159" Type="http://schemas.openxmlformats.org/officeDocument/2006/relationships/tags" Target="../tags/tag674.xml"/><Relationship Id="rId324" Type="http://schemas.openxmlformats.org/officeDocument/2006/relationships/tags" Target="../tags/tag839.xml"/><Relationship Id="rId366" Type="http://schemas.openxmlformats.org/officeDocument/2006/relationships/tags" Target="../tags/tag881.xml"/><Relationship Id="rId170" Type="http://schemas.openxmlformats.org/officeDocument/2006/relationships/tags" Target="../tags/tag685.xml"/><Relationship Id="rId226" Type="http://schemas.openxmlformats.org/officeDocument/2006/relationships/tags" Target="../tags/tag741.xml"/><Relationship Id="rId433" Type="http://schemas.openxmlformats.org/officeDocument/2006/relationships/tags" Target="../tags/tag948.xml"/><Relationship Id="rId268" Type="http://schemas.openxmlformats.org/officeDocument/2006/relationships/tags" Target="../tags/tag783.xml"/><Relationship Id="rId32" Type="http://schemas.openxmlformats.org/officeDocument/2006/relationships/tags" Target="../tags/tag547.xml"/><Relationship Id="rId74" Type="http://schemas.openxmlformats.org/officeDocument/2006/relationships/tags" Target="../tags/tag589.xml"/><Relationship Id="rId128" Type="http://schemas.openxmlformats.org/officeDocument/2006/relationships/tags" Target="../tags/tag643.xml"/><Relationship Id="rId335" Type="http://schemas.openxmlformats.org/officeDocument/2006/relationships/tags" Target="../tags/tag850.xml"/><Relationship Id="rId377" Type="http://schemas.openxmlformats.org/officeDocument/2006/relationships/tags" Target="../tags/tag892.xml"/><Relationship Id="rId5" Type="http://schemas.openxmlformats.org/officeDocument/2006/relationships/tags" Target="../tags/tag520.xml"/><Relationship Id="rId181" Type="http://schemas.openxmlformats.org/officeDocument/2006/relationships/tags" Target="../tags/tag696.xml"/><Relationship Id="rId237" Type="http://schemas.openxmlformats.org/officeDocument/2006/relationships/tags" Target="../tags/tag752.xml"/><Relationship Id="rId402" Type="http://schemas.openxmlformats.org/officeDocument/2006/relationships/tags" Target="../tags/tag917.xml"/><Relationship Id="rId279" Type="http://schemas.openxmlformats.org/officeDocument/2006/relationships/tags" Target="../tags/tag794.xml"/><Relationship Id="rId43" Type="http://schemas.openxmlformats.org/officeDocument/2006/relationships/tags" Target="../tags/tag558.xml"/><Relationship Id="rId139" Type="http://schemas.openxmlformats.org/officeDocument/2006/relationships/tags" Target="../tags/tag654.xml"/><Relationship Id="rId290" Type="http://schemas.openxmlformats.org/officeDocument/2006/relationships/tags" Target="../tags/tag805.xml"/><Relationship Id="rId304" Type="http://schemas.openxmlformats.org/officeDocument/2006/relationships/tags" Target="../tags/tag819.xml"/><Relationship Id="rId346" Type="http://schemas.openxmlformats.org/officeDocument/2006/relationships/tags" Target="../tags/tag861.xml"/><Relationship Id="rId388" Type="http://schemas.openxmlformats.org/officeDocument/2006/relationships/tags" Target="../tags/tag903.xml"/><Relationship Id="rId85" Type="http://schemas.openxmlformats.org/officeDocument/2006/relationships/tags" Target="../tags/tag600.xml"/><Relationship Id="rId150" Type="http://schemas.openxmlformats.org/officeDocument/2006/relationships/tags" Target="../tags/tag665.xml"/><Relationship Id="rId192" Type="http://schemas.openxmlformats.org/officeDocument/2006/relationships/tags" Target="../tags/tag707.xml"/><Relationship Id="rId206" Type="http://schemas.openxmlformats.org/officeDocument/2006/relationships/tags" Target="../tags/tag721.xml"/><Relationship Id="rId413" Type="http://schemas.openxmlformats.org/officeDocument/2006/relationships/tags" Target="../tags/tag928.xml"/><Relationship Id="rId248" Type="http://schemas.openxmlformats.org/officeDocument/2006/relationships/tags" Target="../tags/tag763.xml"/><Relationship Id="rId12" Type="http://schemas.openxmlformats.org/officeDocument/2006/relationships/tags" Target="../tags/tag527.xml"/><Relationship Id="rId108" Type="http://schemas.openxmlformats.org/officeDocument/2006/relationships/tags" Target="../tags/tag623.xml"/><Relationship Id="rId315" Type="http://schemas.openxmlformats.org/officeDocument/2006/relationships/tags" Target="../tags/tag830.xml"/><Relationship Id="rId357" Type="http://schemas.openxmlformats.org/officeDocument/2006/relationships/tags" Target="../tags/tag872.xml"/><Relationship Id="rId54" Type="http://schemas.openxmlformats.org/officeDocument/2006/relationships/tags" Target="../tags/tag569.xml"/><Relationship Id="rId96" Type="http://schemas.openxmlformats.org/officeDocument/2006/relationships/tags" Target="../tags/tag611.xml"/><Relationship Id="rId161" Type="http://schemas.openxmlformats.org/officeDocument/2006/relationships/tags" Target="../tags/tag676.xml"/><Relationship Id="rId217" Type="http://schemas.openxmlformats.org/officeDocument/2006/relationships/tags" Target="../tags/tag732.xml"/><Relationship Id="rId399" Type="http://schemas.openxmlformats.org/officeDocument/2006/relationships/tags" Target="../tags/tag914.xml"/><Relationship Id="rId259" Type="http://schemas.openxmlformats.org/officeDocument/2006/relationships/tags" Target="../tags/tag774.xml"/><Relationship Id="rId424" Type="http://schemas.openxmlformats.org/officeDocument/2006/relationships/tags" Target="../tags/tag939.xml"/><Relationship Id="rId23" Type="http://schemas.openxmlformats.org/officeDocument/2006/relationships/tags" Target="../tags/tag538.xml"/><Relationship Id="rId119" Type="http://schemas.openxmlformats.org/officeDocument/2006/relationships/tags" Target="../tags/tag634.xml"/><Relationship Id="rId270" Type="http://schemas.openxmlformats.org/officeDocument/2006/relationships/tags" Target="../tags/tag785.xml"/><Relationship Id="rId326" Type="http://schemas.openxmlformats.org/officeDocument/2006/relationships/tags" Target="../tags/tag841.xml"/><Relationship Id="rId65" Type="http://schemas.openxmlformats.org/officeDocument/2006/relationships/tags" Target="../tags/tag580.xml"/><Relationship Id="rId130" Type="http://schemas.openxmlformats.org/officeDocument/2006/relationships/tags" Target="../tags/tag645.xml"/><Relationship Id="rId368" Type="http://schemas.openxmlformats.org/officeDocument/2006/relationships/tags" Target="../tags/tag883.xml"/><Relationship Id="rId172" Type="http://schemas.openxmlformats.org/officeDocument/2006/relationships/tags" Target="../tags/tag687.xml"/><Relationship Id="rId228" Type="http://schemas.openxmlformats.org/officeDocument/2006/relationships/tags" Target="../tags/tag743.xml"/><Relationship Id="rId435" Type="http://schemas.openxmlformats.org/officeDocument/2006/relationships/tags" Target="../tags/tag950.xml"/><Relationship Id="rId281" Type="http://schemas.openxmlformats.org/officeDocument/2006/relationships/tags" Target="../tags/tag796.xml"/><Relationship Id="rId337" Type="http://schemas.openxmlformats.org/officeDocument/2006/relationships/tags" Target="../tags/tag852.xml"/><Relationship Id="rId34" Type="http://schemas.openxmlformats.org/officeDocument/2006/relationships/tags" Target="../tags/tag549.xml"/><Relationship Id="rId76" Type="http://schemas.openxmlformats.org/officeDocument/2006/relationships/tags" Target="../tags/tag591.xml"/><Relationship Id="rId141" Type="http://schemas.openxmlformats.org/officeDocument/2006/relationships/tags" Target="../tags/tag656.xml"/><Relationship Id="rId379" Type="http://schemas.openxmlformats.org/officeDocument/2006/relationships/tags" Target="../tags/tag894.xml"/><Relationship Id="rId7" Type="http://schemas.openxmlformats.org/officeDocument/2006/relationships/tags" Target="../tags/tag522.xml"/><Relationship Id="rId183" Type="http://schemas.openxmlformats.org/officeDocument/2006/relationships/tags" Target="../tags/tag698.xml"/><Relationship Id="rId239" Type="http://schemas.openxmlformats.org/officeDocument/2006/relationships/tags" Target="../tags/tag754.xml"/><Relationship Id="rId390" Type="http://schemas.openxmlformats.org/officeDocument/2006/relationships/tags" Target="../tags/tag905.xml"/><Relationship Id="rId404" Type="http://schemas.openxmlformats.org/officeDocument/2006/relationships/tags" Target="../tags/tag919.xml"/><Relationship Id="rId250" Type="http://schemas.openxmlformats.org/officeDocument/2006/relationships/tags" Target="../tags/tag765.xml"/><Relationship Id="rId292" Type="http://schemas.openxmlformats.org/officeDocument/2006/relationships/tags" Target="../tags/tag807.xml"/><Relationship Id="rId306" Type="http://schemas.openxmlformats.org/officeDocument/2006/relationships/tags" Target="../tags/tag821.xml"/><Relationship Id="rId45" Type="http://schemas.openxmlformats.org/officeDocument/2006/relationships/tags" Target="../tags/tag560.xml"/><Relationship Id="rId87" Type="http://schemas.openxmlformats.org/officeDocument/2006/relationships/tags" Target="../tags/tag602.xml"/><Relationship Id="rId110" Type="http://schemas.openxmlformats.org/officeDocument/2006/relationships/tags" Target="../tags/tag625.xml"/><Relationship Id="rId348" Type="http://schemas.openxmlformats.org/officeDocument/2006/relationships/tags" Target="../tags/tag863.xml"/><Relationship Id="rId152" Type="http://schemas.openxmlformats.org/officeDocument/2006/relationships/tags" Target="../tags/tag667.xml"/><Relationship Id="rId194" Type="http://schemas.openxmlformats.org/officeDocument/2006/relationships/tags" Target="../tags/tag709.xml"/><Relationship Id="rId208" Type="http://schemas.openxmlformats.org/officeDocument/2006/relationships/tags" Target="../tags/tag723.xml"/><Relationship Id="rId415" Type="http://schemas.openxmlformats.org/officeDocument/2006/relationships/tags" Target="../tags/tag930.xml"/><Relationship Id="rId261" Type="http://schemas.openxmlformats.org/officeDocument/2006/relationships/tags" Target="../tags/tag776.xml"/><Relationship Id="rId14" Type="http://schemas.openxmlformats.org/officeDocument/2006/relationships/tags" Target="../tags/tag529.xml"/><Relationship Id="rId56" Type="http://schemas.openxmlformats.org/officeDocument/2006/relationships/tags" Target="../tags/tag571.xml"/><Relationship Id="rId317" Type="http://schemas.openxmlformats.org/officeDocument/2006/relationships/tags" Target="../tags/tag832.xml"/><Relationship Id="rId359" Type="http://schemas.openxmlformats.org/officeDocument/2006/relationships/tags" Target="../tags/tag874.xml"/><Relationship Id="rId98" Type="http://schemas.openxmlformats.org/officeDocument/2006/relationships/tags" Target="../tags/tag613.xml"/><Relationship Id="rId121" Type="http://schemas.openxmlformats.org/officeDocument/2006/relationships/tags" Target="../tags/tag636.xml"/><Relationship Id="rId163" Type="http://schemas.openxmlformats.org/officeDocument/2006/relationships/tags" Target="../tags/tag678.xml"/><Relationship Id="rId219" Type="http://schemas.openxmlformats.org/officeDocument/2006/relationships/tags" Target="../tags/tag734.xml"/><Relationship Id="rId370" Type="http://schemas.openxmlformats.org/officeDocument/2006/relationships/tags" Target="../tags/tag885.xml"/><Relationship Id="rId426" Type="http://schemas.openxmlformats.org/officeDocument/2006/relationships/tags" Target="../tags/tag941.xml"/><Relationship Id="rId230" Type="http://schemas.openxmlformats.org/officeDocument/2006/relationships/tags" Target="../tags/tag745.xml"/><Relationship Id="rId25" Type="http://schemas.openxmlformats.org/officeDocument/2006/relationships/tags" Target="../tags/tag540.xml"/><Relationship Id="rId67" Type="http://schemas.openxmlformats.org/officeDocument/2006/relationships/tags" Target="../tags/tag582.xml"/><Relationship Id="rId272" Type="http://schemas.openxmlformats.org/officeDocument/2006/relationships/tags" Target="../tags/tag787.xml"/><Relationship Id="rId328" Type="http://schemas.openxmlformats.org/officeDocument/2006/relationships/tags" Target="../tags/tag843.xml"/><Relationship Id="rId132" Type="http://schemas.openxmlformats.org/officeDocument/2006/relationships/tags" Target="../tags/tag647.xml"/><Relationship Id="rId174" Type="http://schemas.openxmlformats.org/officeDocument/2006/relationships/tags" Target="../tags/tag689.xml"/><Relationship Id="rId381" Type="http://schemas.openxmlformats.org/officeDocument/2006/relationships/tags" Target="../tags/tag896.xml"/><Relationship Id="rId241" Type="http://schemas.openxmlformats.org/officeDocument/2006/relationships/tags" Target="../tags/tag756.xml"/><Relationship Id="rId36" Type="http://schemas.openxmlformats.org/officeDocument/2006/relationships/tags" Target="../tags/tag551.xml"/><Relationship Id="rId283" Type="http://schemas.openxmlformats.org/officeDocument/2006/relationships/tags" Target="../tags/tag798.xml"/><Relationship Id="rId339" Type="http://schemas.openxmlformats.org/officeDocument/2006/relationships/tags" Target="../tags/tag854.xml"/><Relationship Id="rId78" Type="http://schemas.openxmlformats.org/officeDocument/2006/relationships/tags" Target="../tags/tag593.xml"/><Relationship Id="rId101" Type="http://schemas.openxmlformats.org/officeDocument/2006/relationships/tags" Target="../tags/tag616.xml"/><Relationship Id="rId143" Type="http://schemas.openxmlformats.org/officeDocument/2006/relationships/tags" Target="../tags/tag658.xml"/><Relationship Id="rId185" Type="http://schemas.openxmlformats.org/officeDocument/2006/relationships/tags" Target="../tags/tag700.xml"/><Relationship Id="rId350" Type="http://schemas.openxmlformats.org/officeDocument/2006/relationships/tags" Target="../tags/tag865.xml"/><Relationship Id="rId406" Type="http://schemas.openxmlformats.org/officeDocument/2006/relationships/tags" Target="../tags/tag921.xml"/><Relationship Id="rId9" Type="http://schemas.openxmlformats.org/officeDocument/2006/relationships/tags" Target="../tags/tag524.xml"/><Relationship Id="rId210" Type="http://schemas.openxmlformats.org/officeDocument/2006/relationships/tags" Target="../tags/tag725.xml"/><Relationship Id="rId392" Type="http://schemas.openxmlformats.org/officeDocument/2006/relationships/tags" Target="../tags/tag907.xml"/><Relationship Id="rId252" Type="http://schemas.openxmlformats.org/officeDocument/2006/relationships/tags" Target="../tags/tag767.xml"/><Relationship Id="rId294" Type="http://schemas.openxmlformats.org/officeDocument/2006/relationships/tags" Target="../tags/tag809.xml"/><Relationship Id="rId308" Type="http://schemas.openxmlformats.org/officeDocument/2006/relationships/tags" Target="../tags/tag823.xml"/><Relationship Id="rId47" Type="http://schemas.openxmlformats.org/officeDocument/2006/relationships/tags" Target="../tags/tag562.xml"/><Relationship Id="rId89" Type="http://schemas.openxmlformats.org/officeDocument/2006/relationships/tags" Target="../tags/tag604.xml"/><Relationship Id="rId112" Type="http://schemas.openxmlformats.org/officeDocument/2006/relationships/tags" Target="../tags/tag627.xml"/><Relationship Id="rId154" Type="http://schemas.openxmlformats.org/officeDocument/2006/relationships/tags" Target="../tags/tag669.xml"/><Relationship Id="rId361" Type="http://schemas.openxmlformats.org/officeDocument/2006/relationships/tags" Target="../tags/tag876.xml"/><Relationship Id="rId196" Type="http://schemas.openxmlformats.org/officeDocument/2006/relationships/tags" Target="../tags/tag711.xml"/><Relationship Id="rId417" Type="http://schemas.openxmlformats.org/officeDocument/2006/relationships/tags" Target="../tags/tag932.xml"/><Relationship Id="rId16" Type="http://schemas.openxmlformats.org/officeDocument/2006/relationships/tags" Target="../tags/tag531.xml"/><Relationship Id="rId221" Type="http://schemas.openxmlformats.org/officeDocument/2006/relationships/tags" Target="../tags/tag736.xml"/><Relationship Id="rId263" Type="http://schemas.openxmlformats.org/officeDocument/2006/relationships/tags" Target="../tags/tag778.xml"/><Relationship Id="rId319" Type="http://schemas.openxmlformats.org/officeDocument/2006/relationships/tags" Target="../tags/tag834.xml"/><Relationship Id="rId58" Type="http://schemas.openxmlformats.org/officeDocument/2006/relationships/tags" Target="../tags/tag573.xml"/><Relationship Id="rId123" Type="http://schemas.openxmlformats.org/officeDocument/2006/relationships/tags" Target="../tags/tag638.xml"/><Relationship Id="rId330" Type="http://schemas.openxmlformats.org/officeDocument/2006/relationships/tags" Target="../tags/tag845.xml"/><Relationship Id="rId165" Type="http://schemas.openxmlformats.org/officeDocument/2006/relationships/tags" Target="../tags/tag680.xml"/><Relationship Id="rId372" Type="http://schemas.openxmlformats.org/officeDocument/2006/relationships/tags" Target="../tags/tag887.xml"/><Relationship Id="rId428" Type="http://schemas.openxmlformats.org/officeDocument/2006/relationships/tags" Target="../tags/tag943.xml"/><Relationship Id="rId232" Type="http://schemas.openxmlformats.org/officeDocument/2006/relationships/tags" Target="../tags/tag747.xml"/><Relationship Id="rId274" Type="http://schemas.openxmlformats.org/officeDocument/2006/relationships/tags" Target="../tags/tag789.xml"/><Relationship Id="rId27" Type="http://schemas.openxmlformats.org/officeDocument/2006/relationships/tags" Target="../tags/tag542.xml"/><Relationship Id="rId69" Type="http://schemas.openxmlformats.org/officeDocument/2006/relationships/tags" Target="../tags/tag584.xml"/><Relationship Id="rId134" Type="http://schemas.openxmlformats.org/officeDocument/2006/relationships/tags" Target="../tags/tag649.xml"/><Relationship Id="rId80" Type="http://schemas.openxmlformats.org/officeDocument/2006/relationships/tags" Target="../tags/tag595.xml"/><Relationship Id="rId176" Type="http://schemas.openxmlformats.org/officeDocument/2006/relationships/tags" Target="../tags/tag691.xml"/><Relationship Id="rId341" Type="http://schemas.openxmlformats.org/officeDocument/2006/relationships/tags" Target="../tags/tag856.xml"/><Relationship Id="rId383" Type="http://schemas.openxmlformats.org/officeDocument/2006/relationships/tags" Target="../tags/tag898.xml"/><Relationship Id="rId201" Type="http://schemas.openxmlformats.org/officeDocument/2006/relationships/tags" Target="../tags/tag716.xml"/><Relationship Id="rId243" Type="http://schemas.openxmlformats.org/officeDocument/2006/relationships/tags" Target="../tags/tag758.xml"/><Relationship Id="rId285" Type="http://schemas.openxmlformats.org/officeDocument/2006/relationships/tags" Target="../tags/tag800.xml"/><Relationship Id="rId38" Type="http://schemas.openxmlformats.org/officeDocument/2006/relationships/tags" Target="../tags/tag553.xml"/><Relationship Id="rId103" Type="http://schemas.openxmlformats.org/officeDocument/2006/relationships/tags" Target="../tags/tag618.xml"/><Relationship Id="rId310" Type="http://schemas.openxmlformats.org/officeDocument/2006/relationships/tags" Target="../tags/tag825.xml"/><Relationship Id="rId91" Type="http://schemas.openxmlformats.org/officeDocument/2006/relationships/tags" Target="../tags/tag606.xml"/><Relationship Id="rId145" Type="http://schemas.openxmlformats.org/officeDocument/2006/relationships/tags" Target="../tags/tag660.xml"/><Relationship Id="rId187" Type="http://schemas.openxmlformats.org/officeDocument/2006/relationships/tags" Target="../tags/tag702.xml"/><Relationship Id="rId352" Type="http://schemas.openxmlformats.org/officeDocument/2006/relationships/tags" Target="../tags/tag867.xml"/><Relationship Id="rId394" Type="http://schemas.openxmlformats.org/officeDocument/2006/relationships/tags" Target="../tags/tag909.xml"/><Relationship Id="rId408" Type="http://schemas.openxmlformats.org/officeDocument/2006/relationships/tags" Target="../tags/tag923.xml"/><Relationship Id="rId212" Type="http://schemas.openxmlformats.org/officeDocument/2006/relationships/tags" Target="../tags/tag727.xml"/><Relationship Id="rId254" Type="http://schemas.openxmlformats.org/officeDocument/2006/relationships/tags" Target="../tags/tag769.xml"/><Relationship Id="rId28" Type="http://schemas.openxmlformats.org/officeDocument/2006/relationships/tags" Target="../tags/tag543.xml"/><Relationship Id="rId49" Type="http://schemas.openxmlformats.org/officeDocument/2006/relationships/tags" Target="../tags/tag564.xml"/><Relationship Id="rId114" Type="http://schemas.openxmlformats.org/officeDocument/2006/relationships/tags" Target="../tags/tag629.xml"/><Relationship Id="rId275" Type="http://schemas.openxmlformats.org/officeDocument/2006/relationships/tags" Target="../tags/tag790.xml"/><Relationship Id="rId296" Type="http://schemas.openxmlformats.org/officeDocument/2006/relationships/tags" Target="../tags/tag811.xml"/><Relationship Id="rId300" Type="http://schemas.openxmlformats.org/officeDocument/2006/relationships/tags" Target="../tags/tag815.xml"/><Relationship Id="rId60" Type="http://schemas.openxmlformats.org/officeDocument/2006/relationships/tags" Target="../tags/tag575.xml"/><Relationship Id="rId81" Type="http://schemas.openxmlformats.org/officeDocument/2006/relationships/tags" Target="../tags/tag596.xml"/><Relationship Id="rId135" Type="http://schemas.openxmlformats.org/officeDocument/2006/relationships/tags" Target="../tags/tag650.xml"/><Relationship Id="rId156" Type="http://schemas.openxmlformats.org/officeDocument/2006/relationships/tags" Target="../tags/tag671.xml"/><Relationship Id="rId177" Type="http://schemas.openxmlformats.org/officeDocument/2006/relationships/tags" Target="../tags/tag692.xml"/><Relationship Id="rId198" Type="http://schemas.openxmlformats.org/officeDocument/2006/relationships/tags" Target="../tags/tag713.xml"/><Relationship Id="rId321" Type="http://schemas.openxmlformats.org/officeDocument/2006/relationships/tags" Target="../tags/tag836.xml"/><Relationship Id="rId342" Type="http://schemas.openxmlformats.org/officeDocument/2006/relationships/tags" Target="../tags/tag857.xml"/><Relationship Id="rId363" Type="http://schemas.openxmlformats.org/officeDocument/2006/relationships/tags" Target="../tags/tag878.xml"/><Relationship Id="rId384" Type="http://schemas.openxmlformats.org/officeDocument/2006/relationships/tags" Target="../tags/tag899.xml"/><Relationship Id="rId419" Type="http://schemas.openxmlformats.org/officeDocument/2006/relationships/tags" Target="../tags/tag934.xml"/><Relationship Id="rId202" Type="http://schemas.openxmlformats.org/officeDocument/2006/relationships/tags" Target="../tags/tag717.xml"/><Relationship Id="rId223" Type="http://schemas.openxmlformats.org/officeDocument/2006/relationships/tags" Target="../tags/tag738.xml"/><Relationship Id="rId244" Type="http://schemas.openxmlformats.org/officeDocument/2006/relationships/tags" Target="../tags/tag759.xml"/><Relationship Id="rId430" Type="http://schemas.openxmlformats.org/officeDocument/2006/relationships/tags" Target="../tags/tag945.xml"/><Relationship Id="rId18" Type="http://schemas.openxmlformats.org/officeDocument/2006/relationships/tags" Target="../tags/tag533.xml"/><Relationship Id="rId39" Type="http://schemas.openxmlformats.org/officeDocument/2006/relationships/tags" Target="../tags/tag554.xml"/><Relationship Id="rId265" Type="http://schemas.openxmlformats.org/officeDocument/2006/relationships/tags" Target="../tags/tag780.xml"/><Relationship Id="rId286" Type="http://schemas.openxmlformats.org/officeDocument/2006/relationships/tags" Target="../tags/tag801.xml"/><Relationship Id="rId50" Type="http://schemas.openxmlformats.org/officeDocument/2006/relationships/tags" Target="../tags/tag565.xml"/><Relationship Id="rId104" Type="http://schemas.openxmlformats.org/officeDocument/2006/relationships/tags" Target="../tags/tag619.xml"/><Relationship Id="rId125" Type="http://schemas.openxmlformats.org/officeDocument/2006/relationships/tags" Target="../tags/tag640.xml"/><Relationship Id="rId146" Type="http://schemas.openxmlformats.org/officeDocument/2006/relationships/tags" Target="../tags/tag661.xml"/><Relationship Id="rId167" Type="http://schemas.openxmlformats.org/officeDocument/2006/relationships/tags" Target="../tags/tag682.xml"/><Relationship Id="rId188" Type="http://schemas.openxmlformats.org/officeDocument/2006/relationships/tags" Target="../tags/tag703.xml"/><Relationship Id="rId311" Type="http://schemas.openxmlformats.org/officeDocument/2006/relationships/tags" Target="../tags/tag826.xml"/><Relationship Id="rId332" Type="http://schemas.openxmlformats.org/officeDocument/2006/relationships/tags" Target="../tags/tag847.xml"/><Relationship Id="rId353" Type="http://schemas.openxmlformats.org/officeDocument/2006/relationships/tags" Target="../tags/tag868.xml"/><Relationship Id="rId374" Type="http://schemas.openxmlformats.org/officeDocument/2006/relationships/tags" Target="../tags/tag889.xml"/><Relationship Id="rId395" Type="http://schemas.openxmlformats.org/officeDocument/2006/relationships/tags" Target="../tags/tag910.xml"/><Relationship Id="rId409" Type="http://schemas.openxmlformats.org/officeDocument/2006/relationships/tags" Target="../tags/tag924.xml"/><Relationship Id="rId71" Type="http://schemas.openxmlformats.org/officeDocument/2006/relationships/tags" Target="../tags/tag586.xml"/><Relationship Id="rId92" Type="http://schemas.openxmlformats.org/officeDocument/2006/relationships/tags" Target="../tags/tag607.xml"/><Relationship Id="rId213" Type="http://schemas.openxmlformats.org/officeDocument/2006/relationships/tags" Target="../tags/tag728.xml"/><Relationship Id="rId234" Type="http://schemas.openxmlformats.org/officeDocument/2006/relationships/tags" Target="../tags/tag749.xml"/><Relationship Id="rId420" Type="http://schemas.openxmlformats.org/officeDocument/2006/relationships/tags" Target="../tags/tag935.xml"/><Relationship Id="rId2" Type="http://schemas.openxmlformats.org/officeDocument/2006/relationships/tags" Target="../tags/tag517.xml"/><Relationship Id="rId29" Type="http://schemas.openxmlformats.org/officeDocument/2006/relationships/tags" Target="../tags/tag544.xml"/><Relationship Id="rId255" Type="http://schemas.openxmlformats.org/officeDocument/2006/relationships/tags" Target="../tags/tag770.xml"/><Relationship Id="rId276" Type="http://schemas.openxmlformats.org/officeDocument/2006/relationships/tags" Target="../tags/tag791.xml"/><Relationship Id="rId297" Type="http://schemas.openxmlformats.org/officeDocument/2006/relationships/tags" Target="../tags/tag812.xml"/><Relationship Id="rId40" Type="http://schemas.openxmlformats.org/officeDocument/2006/relationships/tags" Target="../tags/tag555.xml"/><Relationship Id="rId115" Type="http://schemas.openxmlformats.org/officeDocument/2006/relationships/tags" Target="../tags/tag630.xml"/><Relationship Id="rId136" Type="http://schemas.openxmlformats.org/officeDocument/2006/relationships/tags" Target="../tags/tag651.xml"/><Relationship Id="rId157" Type="http://schemas.openxmlformats.org/officeDocument/2006/relationships/tags" Target="../tags/tag672.xml"/><Relationship Id="rId178" Type="http://schemas.openxmlformats.org/officeDocument/2006/relationships/tags" Target="../tags/tag693.xml"/><Relationship Id="rId301" Type="http://schemas.openxmlformats.org/officeDocument/2006/relationships/tags" Target="../tags/tag816.xml"/><Relationship Id="rId322" Type="http://schemas.openxmlformats.org/officeDocument/2006/relationships/tags" Target="../tags/tag837.xml"/><Relationship Id="rId343" Type="http://schemas.openxmlformats.org/officeDocument/2006/relationships/tags" Target="../tags/tag858.xml"/><Relationship Id="rId364" Type="http://schemas.openxmlformats.org/officeDocument/2006/relationships/tags" Target="../tags/tag879.xml"/><Relationship Id="rId61" Type="http://schemas.openxmlformats.org/officeDocument/2006/relationships/tags" Target="../tags/tag576.xml"/><Relationship Id="rId82" Type="http://schemas.openxmlformats.org/officeDocument/2006/relationships/tags" Target="../tags/tag597.xml"/><Relationship Id="rId199" Type="http://schemas.openxmlformats.org/officeDocument/2006/relationships/tags" Target="../tags/tag714.xml"/><Relationship Id="rId203" Type="http://schemas.openxmlformats.org/officeDocument/2006/relationships/tags" Target="../tags/tag718.xml"/><Relationship Id="rId385" Type="http://schemas.openxmlformats.org/officeDocument/2006/relationships/tags" Target="../tags/tag900.xml"/><Relationship Id="rId19" Type="http://schemas.openxmlformats.org/officeDocument/2006/relationships/tags" Target="../tags/tag534.xml"/><Relationship Id="rId224" Type="http://schemas.openxmlformats.org/officeDocument/2006/relationships/tags" Target="../tags/tag739.xml"/><Relationship Id="rId245" Type="http://schemas.openxmlformats.org/officeDocument/2006/relationships/tags" Target="../tags/tag760.xml"/><Relationship Id="rId266" Type="http://schemas.openxmlformats.org/officeDocument/2006/relationships/tags" Target="../tags/tag781.xml"/><Relationship Id="rId287" Type="http://schemas.openxmlformats.org/officeDocument/2006/relationships/tags" Target="../tags/tag802.xml"/><Relationship Id="rId410" Type="http://schemas.openxmlformats.org/officeDocument/2006/relationships/tags" Target="../tags/tag925.xml"/><Relationship Id="rId431" Type="http://schemas.openxmlformats.org/officeDocument/2006/relationships/tags" Target="../tags/tag946.xml"/><Relationship Id="rId30" Type="http://schemas.openxmlformats.org/officeDocument/2006/relationships/tags" Target="../tags/tag545.xml"/><Relationship Id="rId105" Type="http://schemas.openxmlformats.org/officeDocument/2006/relationships/tags" Target="../tags/tag620.xml"/><Relationship Id="rId126" Type="http://schemas.openxmlformats.org/officeDocument/2006/relationships/tags" Target="../tags/tag641.xml"/><Relationship Id="rId147" Type="http://schemas.openxmlformats.org/officeDocument/2006/relationships/tags" Target="../tags/tag662.xml"/><Relationship Id="rId168" Type="http://schemas.openxmlformats.org/officeDocument/2006/relationships/tags" Target="../tags/tag683.xml"/><Relationship Id="rId312" Type="http://schemas.openxmlformats.org/officeDocument/2006/relationships/tags" Target="../tags/tag827.xml"/><Relationship Id="rId333" Type="http://schemas.openxmlformats.org/officeDocument/2006/relationships/tags" Target="../tags/tag848.xml"/><Relationship Id="rId354" Type="http://schemas.openxmlformats.org/officeDocument/2006/relationships/tags" Target="../tags/tag869.xml"/><Relationship Id="rId51" Type="http://schemas.openxmlformats.org/officeDocument/2006/relationships/tags" Target="../tags/tag566.xml"/><Relationship Id="rId72" Type="http://schemas.openxmlformats.org/officeDocument/2006/relationships/tags" Target="../tags/tag587.xml"/><Relationship Id="rId93" Type="http://schemas.openxmlformats.org/officeDocument/2006/relationships/tags" Target="../tags/tag608.xml"/><Relationship Id="rId189" Type="http://schemas.openxmlformats.org/officeDocument/2006/relationships/tags" Target="../tags/tag704.xml"/><Relationship Id="rId375" Type="http://schemas.openxmlformats.org/officeDocument/2006/relationships/tags" Target="../tags/tag890.xml"/><Relationship Id="rId396" Type="http://schemas.openxmlformats.org/officeDocument/2006/relationships/tags" Target="../tags/tag911.xml"/><Relationship Id="rId3" Type="http://schemas.openxmlformats.org/officeDocument/2006/relationships/tags" Target="../tags/tag518.xml"/><Relationship Id="rId214" Type="http://schemas.openxmlformats.org/officeDocument/2006/relationships/tags" Target="../tags/tag729.xml"/><Relationship Id="rId235" Type="http://schemas.openxmlformats.org/officeDocument/2006/relationships/tags" Target="../tags/tag750.xml"/><Relationship Id="rId256" Type="http://schemas.openxmlformats.org/officeDocument/2006/relationships/tags" Target="../tags/tag771.xml"/><Relationship Id="rId277" Type="http://schemas.openxmlformats.org/officeDocument/2006/relationships/tags" Target="../tags/tag792.xml"/><Relationship Id="rId298" Type="http://schemas.openxmlformats.org/officeDocument/2006/relationships/tags" Target="../tags/tag813.xml"/><Relationship Id="rId400" Type="http://schemas.openxmlformats.org/officeDocument/2006/relationships/tags" Target="../tags/tag915.xml"/><Relationship Id="rId421" Type="http://schemas.openxmlformats.org/officeDocument/2006/relationships/tags" Target="../tags/tag936.xml"/><Relationship Id="rId116" Type="http://schemas.openxmlformats.org/officeDocument/2006/relationships/tags" Target="../tags/tag631.xml"/><Relationship Id="rId137" Type="http://schemas.openxmlformats.org/officeDocument/2006/relationships/tags" Target="../tags/tag652.xml"/><Relationship Id="rId158" Type="http://schemas.openxmlformats.org/officeDocument/2006/relationships/tags" Target="../tags/tag673.xml"/><Relationship Id="rId302" Type="http://schemas.openxmlformats.org/officeDocument/2006/relationships/tags" Target="../tags/tag817.xml"/><Relationship Id="rId323" Type="http://schemas.openxmlformats.org/officeDocument/2006/relationships/tags" Target="../tags/tag838.xml"/><Relationship Id="rId344" Type="http://schemas.openxmlformats.org/officeDocument/2006/relationships/tags" Target="../tags/tag859.xml"/><Relationship Id="rId20" Type="http://schemas.openxmlformats.org/officeDocument/2006/relationships/tags" Target="../tags/tag535.xml"/><Relationship Id="rId41" Type="http://schemas.openxmlformats.org/officeDocument/2006/relationships/tags" Target="../tags/tag556.xml"/><Relationship Id="rId62" Type="http://schemas.openxmlformats.org/officeDocument/2006/relationships/tags" Target="../tags/tag577.xml"/><Relationship Id="rId83" Type="http://schemas.openxmlformats.org/officeDocument/2006/relationships/tags" Target="../tags/tag598.xml"/><Relationship Id="rId179" Type="http://schemas.openxmlformats.org/officeDocument/2006/relationships/tags" Target="../tags/tag694.xml"/><Relationship Id="rId365" Type="http://schemas.openxmlformats.org/officeDocument/2006/relationships/tags" Target="../tags/tag880.xml"/><Relationship Id="rId386" Type="http://schemas.openxmlformats.org/officeDocument/2006/relationships/tags" Target="../tags/tag901.xml"/><Relationship Id="rId190" Type="http://schemas.openxmlformats.org/officeDocument/2006/relationships/tags" Target="../tags/tag705.xml"/><Relationship Id="rId204" Type="http://schemas.openxmlformats.org/officeDocument/2006/relationships/tags" Target="../tags/tag719.xml"/><Relationship Id="rId225" Type="http://schemas.openxmlformats.org/officeDocument/2006/relationships/tags" Target="../tags/tag740.xml"/><Relationship Id="rId246" Type="http://schemas.openxmlformats.org/officeDocument/2006/relationships/tags" Target="../tags/tag761.xml"/><Relationship Id="rId267" Type="http://schemas.openxmlformats.org/officeDocument/2006/relationships/tags" Target="../tags/tag782.xml"/><Relationship Id="rId288" Type="http://schemas.openxmlformats.org/officeDocument/2006/relationships/tags" Target="../tags/tag803.xml"/><Relationship Id="rId411" Type="http://schemas.openxmlformats.org/officeDocument/2006/relationships/tags" Target="../tags/tag926.xml"/><Relationship Id="rId432" Type="http://schemas.openxmlformats.org/officeDocument/2006/relationships/tags" Target="../tags/tag947.xml"/><Relationship Id="rId106" Type="http://schemas.openxmlformats.org/officeDocument/2006/relationships/tags" Target="../tags/tag621.xml"/><Relationship Id="rId127" Type="http://schemas.openxmlformats.org/officeDocument/2006/relationships/tags" Target="../tags/tag642.xml"/><Relationship Id="rId313" Type="http://schemas.openxmlformats.org/officeDocument/2006/relationships/tags" Target="../tags/tag828.xml"/><Relationship Id="rId10" Type="http://schemas.openxmlformats.org/officeDocument/2006/relationships/tags" Target="../tags/tag525.xml"/><Relationship Id="rId31" Type="http://schemas.openxmlformats.org/officeDocument/2006/relationships/tags" Target="../tags/tag546.xml"/><Relationship Id="rId52" Type="http://schemas.openxmlformats.org/officeDocument/2006/relationships/tags" Target="../tags/tag567.xml"/><Relationship Id="rId73" Type="http://schemas.openxmlformats.org/officeDocument/2006/relationships/tags" Target="../tags/tag588.xml"/><Relationship Id="rId94" Type="http://schemas.openxmlformats.org/officeDocument/2006/relationships/tags" Target="../tags/tag609.xml"/><Relationship Id="rId148" Type="http://schemas.openxmlformats.org/officeDocument/2006/relationships/tags" Target="../tags/tag663.xml"/><Relationship Id="rId169" Type="http://schemas.openxmlformats.org/officeDocument/2006/relationships/tags" Target="../tags/tag684.xml"/><Relationship Id="rId334" Type="http://schemas.openxmlformats.org/officeDocument/2006/relationships/tags" Target="../tags/tag849.xml"/><Relationship Id="rId355" Type="http://schemas.openxmlformats.org/officeDocument/2006/relationships/tags" Target="../tags/tag870.xml"/><Relationship Id="rId376" Type="http://schemas.openxmlformats.org/officeDocument/2006/relationships/tags" Target="../tags/tag891.xml"/><Relationship Id="rId397" Type="http://schemas.openxmlformats.org/officeDocument/2006/relationships/tags" Target="../tags/tag912.xml"/><Relationship Id="rId4" Type="http://schemas.openxmlformats.org/officeDocument/2006/relationships/tags" Target="../tags/tag519.xml"/><Relationship Id="rId180" Type="http://schemas.openxmlformats.org/officeDocument/2006/relationships/tags" Target="../tags/tag695.xml"/><Relationship Id="rId215" Type="http://schemas.openxmlformats.org/officeDocument/2006/relationships/tags" Target="../tags/tag730.xml"/><Relationship Id="rId236" Type="http://schemas.openxmlformats.org/officeDocument/2006/relationships/tags" Target="../tags/tag751.xml"/><Relationship Id="rId257" Type="http://schemas.openxmlformats.org/officeDocument/2006/relationships/tags" Target="../tags/tag772.xml"/><Relationship Id="rId278" Type="http://schemas.openxmlformats.org/officeDocument/2006/relationships/tags" Target="../tags/tag793.xml"/><Relationship Id="rId401" Type="http://schemas.openxmlformats.org/officeDocument/2006/relationships/tags" Target="../tags/tag916.xml"/><Relationship Id="rId422" Type="http://schemas.openxmlformats.org/officeDocument/2006/relationships/tags" Target="../tags/tag937.xml"/><Relationship Id="rId303" Type="http://schemas.openxmlformats.org/officeDocument/2006/relationships/tags" Target="../tags/tag818.xml"/><Relationship Id="rId42" Type="http://schemas.openxmlformats.org/officeDocument/2006/relationships/tags" Target="../tags/tag557.xml"/><Relationship Id="rId84" Type="http://schemas.openxmlformats.org/officeDocument/2006/relationships/tags" Target="../tags/tag599.xml"/><Relationship Id="rId138" Type="http://schemas.openxmlformats.org/officeDocument/2006/relationships/tags" Target="../tags/tag653.xml"/><Relationship Id="rId345" Type="http://schemas.openxmlformats.org/officeDocument/2006/relationships/tags" Target="../tags/tag860.xml"/><Relationship Id="rId387" Type="http://schemas.openxmlformats.org/officeDocument/2006/relationships/tags" Target="../tags/tag902.xml"/><Relationship Id="rId191" Type="http://schemas.openxmlformats.org/officeDocument/2006/relationships/tags" Target="../tags/tag706.xml"/><Relationship Id="rId205" Type="http://schemas.openxmlformats.org/officeDocument/2006/relationships/tags" Target="../tags/tag720.xml"/><Relationship Id="rId247" Type="http://schemas.openxmlformats.org/officeDocument/2006/relationships/tags" Target="../tags/tag762.xml"/><Relationship Id="rId412" Type="http://schemas.openxmlformats.org/officeDocument/2006/relationships/tags" Target="../tags/tag927.xml"/><Relationship Id="rId107" Type="http://schemas.openxmlformats.org/officeDocument/2006/relationships/tags" Target="../tags/tag622.xml"/><Relationship Id="rId289" Type="http://schemas.openxmlformats.org/officeDocument/2006/relationships/tags" Target="../tags/tag804.xml"/><Relationship Id="rId11" Type="http://schemas.openxmlformats.org/officeDocument/2006/relationships/tags" Target="../tags/tag526.xml"/><Relationship Id="rId53" Type="http://schemas.openxmlformats.org/officeDocument/2006/relationships/tags" Target="../tags/tag568.xml"/><Relationship Id="rId149" Type="http://schemas.openxmlformats.org/officeDocument/2006/relationships/tags" Target="../tags/tag664.xml"/><Relationship Id="rId314" Type="http://schemas.openxmlformats.org/officeDocument/2006/relationships/tags" Target="../tags/tag829.xml"/><Relationship Id="rId356" Type="http://schemas.openxmlformats.org/officeDocument/2006/relationships/tags" Target="../tags/tag871.xml"/><Relationship Id="rId398" Type="http://schemas.openxmlformats.org/officeDocument/2006/relationships/tags" Target="../tags/tag913.xml"/><Relationship Id="rId95" Type="http://schemas.openxmlformats.org/officeDocument/2006/relationships/tags" Target="../tags/tag610.xml"/><Relationship Id="rId160" Type="http://schemas.openxmlformats.org/officeDocument/2006/relationships/tags" Target="../tags/tag675.xml"/><Relationship Id="rId216" Type="http://schemas.openxmlformats.org/officeDocument/2006/relationships/tags" Target="../tags/tag731.xml"/><Relationship Id="rId423" Type="http://schemas.openxmlformats.org/officeDocument/2006/relationships/tags" Target="../tags/tag938.xml"/><Relationship Id="rId258" Type="http://schemas.openxmlformats.org/officeDocument/2006/relationships/tags" Target="../tags/tag773.xml"/><Relationship Id="rId22" Type="http://schemas.openxmlformats.org/officeDocument/2006/relationships/tags" Target="../tags/tag537.xml"/><Relationship Id="rId64" Type="http://schemas.openxmlformats.org/officeDocument/2006/relationships/tags" Target="../tags/tag579.xml"/><Relationship Id="rId118" Type="http://schemas.openxmlformats.org/officeDocument/2006/relationships/tags" Target="../tags/tag633.xml"/><Relationship Id="rId325" Type="http://schemas.openxmlformats.org/officeDocument/2006/relationships/tags" Target="../tags/tag840.xml"/><Relationship Id="rId367" Type="http://schemas.openxmlformats.org/officeDocument/2006/relationships/tags" Target="../tags/tag882.xml"/><Relationship Id="rId171" Type="http://schemas.openxmlformats.org/officeDocument/2006/relationships/tags" Target="../tags/tag686.xml"/><Relationship Id="rId227" Type="http://schemas.openxmlformats.org/officeDocument/2006/relationships/tags" Target="../tags/tag742.xml"/><Relationship Id="rId269" Type="http://schemas.openxmlformats.org/officeDocument/2006/relationships/tags" Target="../tags/tag784.xml"/><Relationship Id="rId434" Type="http://schemas.openxmlformats.org/officeDocument/2006/relationships/tags" Target="../tags/tag949.xml"/><Relationship Id="rId33" Type="http://schemas.openxmlformats.org/officeDocument/2006/relationships/tags" Target="../tags/tag548.xml"/><Relationship Id="rId129" Type="http://schemas.openxmlformats.org/officeDocument/2006/relationships/tags" Target="../tags/tag644.xml"/><Relationship Id="rId280" Type="http://schemas.openxmlformats.org/officeDocument/2006/relationships/tags" Target="../tags/tag795.xml"/><Relationship Id="rId336" Type="http://schemas.openxmlformats.org/officeDocument/2006/relationships/tags" Target="../tags/tag851.xml"/><Relationship Id="rId75" Type="http://schemas.openxmlformats.org/officeDocument/2006/relationships/tags" Target="../tags/tag590.xml"/><Relationship Id="rId140" Type="http://schemas.openxmlformats.org/officeDocument/2006/relationships/tags" Target="../tags/tag655.xml"/><Relationship Id="rId182" Type="http://schemas.openxmlformats.org/officeDocument/2006/relationships/tags" Target="../tags/tag697.xml"/><Relationship Id="rId378" Type="http://schemas.openxmlformats.org/officeDocument/2006/relationships/tags" Target="../tags/tag893.xml"/><Relationship Id="rId403" Type="http://schemas.openxmlformats.org/officeDocument/2006/relationships/tags" Target="../tags/tag918.xml"/><Relationship Id="rId6" Type="http://schemas.openxmlformats.org/officeDocument/2006/relationships/tags" Target="../tags/tag521.xml"/><Relationship Id="rId238" Type="http://schemas.openxmlformats.org/officeDocument/2006/relationships/tags" Target="../tags/tag753.xml"/><Relationship Id="rId291" Type="http://schemas.openxmlformats.org/officeDocument/2006/relationships/tags" Target="../tags/tag806.xml"/><Relationship Id="rId305" Type="http://schemas.openxmlformats.org/officeDocument/2006/relationships/tags" Target="../tags/tag820.xml"/><Relationship Id="rId347" Type="http://schemas.openxmlformats.org/officeDocument/2006/relationships/tags" Target="../tags/tag862.xml"/><Relationship Id="rId44" Type="http://schemas.openxmlformats.org/officeDocument/2006/relationships/tags" Target="../tags/tag559.xml"/><Relationship Id="rId86" Type="http://schemas.openxmlformats.org/officeDocument/2006/relationships/tags" Target="../tags/tag601.xml"/><Relationship Id="rId151" Type="http://schemas.openxmlformats.org/officeDocument/2006/relationships/tags" Target="../tags/tag666.xml"/><Relationship Id="rId389" Type="http://schemas.openxmlformats.org/officeDocument/2006/relationships/tags" Target="../tags/tag904.xml"/><Relationship Id="rId193" Type="http://schemas.openxmlformats.org/officeDocument/2006/relationships/tags" Target="../tags/tag708.xml"/><Relationship Id="rId207" Type="http://schemas.openxmlformats.org/officeDocument/2006/relationships/tags" Target="../tags/tag722.xml"/><Relationship Id="rId249" Type="http://schemas.openxmlformats.org/officeDocument/2006/relationships/tags" Target="../tags/tag764.xml"/><Relationship Id="rId414" Type="http://schemas.openxmlformats.org/officeDocument/2006/relationships/tags" Target="../tags/tag929.xml"/><Relationship Id="rId13" Type="http://schemas.openxmlformats.org/officeDocument/2006/relationships/tags" Target="../tags/tag528.xml"/><Relationship Id="rId109" Type="http://schemas.openxmlformats.org/officeDocument/2006/relationships/tags" Target="../tags/tag624.xml"/><Relationship Id="rId260" Type="http://schemas.openxmlformats.org/officeDocument/2006/relationships/tags" Target="../tags/tag775.xml"/><Relationship Id="rId316" Type="http://schemas.openxmlformats.org/officeDocument/2006/relationships/tags" Target="../tags/tag831.xml"/><Relationship Id="rId55" Type="http://schemas.openxmlformats.org/officeDocument/2006/relationships/tags" Target="../tags/tag570.xml"/><Relationship Id="rId97" Type="http://schemas.openxmlformats.org/officeDocument/2006/relationships/tags" Target="../tags/tag612.xml"/><Relationship Id="rId120" Type="http://schemas.openxmlformats.org/officeDocument/2006/relationships/tags" Target="../tags/tag635.xml"/><Relationship Id="rId358" Type="http://schemas.openxmlformats.org/officeDocument/2006/relationships/tags" Target="../tags/tag873.xml"/><Relationship Id="rId162" Type="http://schemas.openxmlformats.org/officeDocument/2006/relationships/tags" Target="../tags/tag677.xml"/><Relationship Id="rId218" Type="http://schemas.openxmlformats.org/officeDocument/2006/relationships/tags" Target="../tags/tag733.xml"/><Relationship Id="rId425" Type="http://schemas.openxmlformats.org/officeDocument/2006/relationships/tags" Target="../tags/tag940.xml"/><Relationship Id="rId271" Type="http://schemas.openxmlformats.org/officeDocument/2006/relationships/tags" Target="../tags/tag786.xml"/><Relationship Id="rId24" Type="http://schemas.openxmlformats.org/officeDocument/2006/relationships/tags" Target="../tags/tag539.xml"/><Relationship Id="rId66" Type="http://schemas.openxmlformats.org/officeDocument/2006/relationships/tags" Target="../tags/tag581.xml"/><Relationship Id="rId131" Type="http://schemas.openxmlformats.org/officeDocument/2006/relationships/tags" Target="../tags/tag646.xml"/><Relationship Id="rId327" Type="http://schemas.openxmlformats.org/officeDocument/2006/relationships/tags" Target="../tags/tag842.xml"/><Relationship Id="rId369" Type="http://schemas.openxmlformats.org/officeDocument/2006/relationships/tags" Target="../tags/tag884.xml"/><Relationship Id="rId173" Type="http://schemas.openxmlformats.org/officeDocument/2006/relationships/tags" Target="../tags/tag688.xml"/><Relationship Id="rId229" Type="http://schemas.openxmlformats.org/officeDocument/2006/relationships/tags" Target="../tags/tag744.xml"/><Relationship Id="rId380" Type="http://schemas.openxmlformats.org/officeDocument/2006/relationships/tags" Target="../tags/tag895.xml"/><Relationship Id="rId436" Type="http://schemas.openxmlformats.org/officeDocument/2006/relationships/slideLayout" Target="../slideLayouts/slideLayout12.xml"/><Relationship Id="rId240" Type="http://schemas.openxmlformats.org/officeDocument/2006/relationships/tags" Target="../tags/tag755.xml"/><Relationship Id="rId35" Type="http://schemas.openxmlformats.org/officeDocument/2006/relationships/tags" Target="../tags/tag550.xml"/><Relationship Id="rId77" Type="http://schemas.openxmlformats.org/officeDocument/2006/relationships/tags" Target="../tags/tag592.xml"/><Relationship Id="rId100" Type="http://schemas.openxmlformats.org/officeDocument/2006/relationships/tags" Target="../tags/tag615.xml"/><Relationship Id="rId282" Type="http://schemas.openxmlformats.org/officeDocument/2006/relationships/tags" Target="../tags/tag797.xml"/><Relationship Id="rId338" Type="http://schemas.openxmlformats.org/officeDocument/2006/relationships/tags" Target="../tags/tag853.xml"/><Relationship Id="rId8" Type="http://schemas.openxmlformats.org/officeDocument/2006/relationships/tags" Target="../tags/tag523.xml"/><Relationship Id="rId142" Type="http://schemas.openxmlformats.org/officeDocument/2006/relationships/tags" Target="../tags/tag657.xml"/><Relationship Id="rId184" Type="http://schemas.openxmlformats.org/officeDocument/2006/relationships/tags" Target="../tags/tag699.xml"/><Relationship Id="rId391" Type="http://schemas.openxmlformats.org/officeDocument/2006/relationships/tags" Target="../tags/tag906.xml"/><Relationship Id="rId405" Type="http://schemas.openxmlformats.org/officeDocument/2006/relationships/tags" Target="../tags/tag920.xml"/><Relationship Id="rId251" Type="http://schemas.openxmlformats.org/officeDocument/2006/relationships/tags" Target="../tags/tag766.xml"/><Relationship Id="rId46" Type="http://schemas.openxmlformats.org/officeDocument/2006/relationships/tags" Target="../tags/tag561.xml"/><Relationship Id="rId293" Type="http://schemas.openxmlformats.org/officeDocument/2006/relationships/tags" Target="../tags/tag808.xml"/><Relationship Id="rId307" Type="http://schemas.openxmlformats.org/officeDocument/2006/relationships/tags" Target="../tags/tag822.xml"/><Relationship Id="rId349" Type="http://schemas.openxmlformats.org/officeDocument/2006/relationships/tags" Target="../tags/tag864.xml"/><Relationship Id="rId88" Type="http://schemas.openxmlformats.org/officeDocument/2006/relationships/tags" Target="../tags/tag603.xml"/><Relationship Id="rId111" Type="http://schemas.openxmlformats.org/officeDocument/2006/relationships/tags" Target="../tags/tag626.xml"/><Relationship Id="rId153" Type="http://schemas.openxmlformats.org/officeDocument/2006/relationships/tags" Target="../tags/tag668.xml"/><Relationship Id="rId195" Type="http://schemas.openxmlformats.org/officeDocument/2006/relationships/tags" Target="../tags/tag710.xml"/><Relationship Id="rId209" Type="http://schemas.openxmlformats.org/officeDocument/2006/relationships/tags" Target="../tags/tag724.xml"/><Relationship Id="rId360" Type="http://schemas.openxmlformats.org/officeDocument/2006/relationships/tags" Target="../tags/tag875.xml"/><Relationship Id="rId416" Type="http://schemas.openxmlformats.org/officeDocument/2006/relationships/tags" Target="../tags/tag931.xml"/><Relationship Id="rId220" Type="http://schemas.openxmlformats.org/officeDocument/2006/relationships/tags" Target="../tags/tag735.xml"/><Relationship Id="rId15" Type="http://schemas.openxmlformats.org/officeDocument/2006/relationships/tags" Target="../tags/tag530.xml"/><Relationship Id="rId57" Type="http://schemas.openxmlformats.org/officeDocument/2006/relationships/tags" Target="../tags/tag572.xml"/><Relationship Id="rId262" Type="http://schemas.openxmlformats.org/officeDocument/2006/relationships/tags" Target="../tags/tag777.xml"/><Relationship Id="rId318" Type="http://schemas.openxmlformats.org/officeDocument/2006/relationships/tags" Target="../tags/tag833.xml"/><Relationship Id="rId99" Type="http://schemas.openxmlformats.org/officeDocument/2006/relationships/tags" Target="../tags/tag614.xml"/><Relationship Id="rId122" Type="http://schemas.openxmlformats.org/officeDocument/2006/relationships/tags" Target="../tags/tag637.xml"/><Relationship Id="rId164" Type="http://schemas.openxmlformats.org/officeDocument/2006/relationships/tags" Target="../tags/tag679.xml"/><Relationship Id="rId371" Type="http://schemas.openxmlformats.org/officeDocument/2006/relationships/tags" Target="../tags/tag886.xml"/><Relationship Id="rId427" Type="http://schemas.openxmlformats.org/officeDocument/2006/relationships/tags" Target="../tags/tag942.xml"/><Relationship Id="rId26" Type="http://schemas.openxmlformats.org/officeDocument/2006/relationships/tags" Target="../tags/tag541.xml"/><Relationship Id="rId231" Type="http://schemas.openxmlformats.org/officeDocument/2006/relationships/tags" Target="../tags/tag746.xml"/><Relationship Id="rId273" Type="http://schemas.openxmlformats.org/officeDocument/2006/relationships/tags" Target="../tags/tag788.xml"/><Relationship Id="rId329" Type="http://schemas.openxmlformats.org/officeDocument/2006/relationships/tags" Target="../tags/tag844.xml"/><Relationship Id="rId68" Type="http://schemas.openxmlformats.org/officeDocument/2006/relationships/tags" Target="../tags/tag583.xml"/><Relationship Id="rId133" Type="http://schemas.openxmlformats.org/officeDocument/2006/relationships/tags" Target="../tags/tag648.xml"/><Relationship Id="rId175" Type="http://schemas.openxmlformats.org/officeDocument/2006/relationships/tags" Target="../tags/tag690.xml"/><Relationship Id="rId340" Type="http://schemas.openxmlformats.org/officeDocument/2006/relationships/tags" Target="../tags/tag855.xml"/><Relationship Id="rId200" Type="http://schemas.openxmlformats.org/officeDocument/2006/relationships/tags" Target="../tags/tag715.xml"/><Relationship Id="rId382" Type="http://schemas.openxmlformats.org/officeDocument/2006/relationships/tags" Target="../tags/tag897.xml"/><Relationship Id="rId242" Type="http://schemas.openxmlformats.org/officeDocument/2006/relationships/tags" Target="../tags/tag757.xml"/><Relationship Id="rId284" Type="http://schemas.openxmlformats.org/officeDocument/2006/relationships/tags" Target="../tags/tag799.xml"/><Relationship Id="rId37" Type="http://schemas.openxmlformats.org/officeDocument/2006/relationships/tags" Target="../tags/tag552.xml"/><Relationship Id="rId79" Type="http://schemas.openxmlformats.org/officeDocument/2006/relationships/tags" Target="../tags/tag594.xml"/><Relationship Id="rId102" Type="http://schemas.openxmlformats.org/officeDocument/2006/relationships/tags" Target="../tags/tag617.xml"/><Relationship Id="rId144" Type="http://schemas.openxmlformats.org/officeDocument/2006/relationships/tags" Target="../tags/tag659.xml"/><Relationship Id="rId90" Type="http://schemas.openxmlformats.org/officeDocument/2006/relationships/tags" Target="../tags/tag605.xml"/><Relationship Id="rId186" Type="http://schemas.openxmlformats.org/officeDocument/2006/relationships/tags" Target="../tags/tag701.xml"/><Relationship Id="rId351" Type="http://schemas.openxmlformats.org/officeDocument/2006/relationships/tags" Target="../tags/tag866.xml"/><Relationship Id="rId393" Type="http://schemas.openxmlformats.org/officeDocument/2006/relationships/tags" Target="../tags/tag908.xml"/><Relationship Id="rId407" Type="http://schemas.openxmlformats.org/officeDocument/2006/relationships/tags" Target="../tags/tag922.xml"/><Relationship Id="rId211" Type="http://schemas.openxmlformats.org/officeDocument/2006/relationships/tags" Target="../tags/tag726.xml"/><Relationship Id="rId253" Type="http://schemas.openxmlformats.org/officeDocument/2006/relationships/tags" Target="../tags/tag768.xml"/><Relationship Id="rId295" Type="http://schemas.openxmlformats.org/officeDocument/2006/relationships/tags" Target="../tags/tag810.xml"/><Relationship Id="rId309" Type="http://schemas.openxmlformats.org/officeDocument/2006/relationships/tags" Target="../tags/tag824.xml"/><Relationship Id="rId48" Type="http://schemas.openxmlformats.org/officeDocument/2006/relationships/tags" Target="../tags/tag563.xml"/><Relationship Id="rId113" Type="http://schemas.openxmlformats.org/officeDocument/2006/relationships/tags" Target="../tags/tag628.xml"/><Relationship Id="rId320" Type="http://schemas.openxmlformats.org/officeDocument/2006/relationships/tags" Target="../tags/tag835.xml"/><Relationship Id="rId155" Type="http://schemas.openxmlformats.org/officeDocument/2006/relationships/tags" Target="../tags/tag670.xml"/><Relationship Id="rId197" Type="http://schemas.openxmlformats.org/officeDocument/2006/relationships/tags" Target="../tags/tag712.xml"/><Relationship Id="rId362" Type="http://schemas.openxmlformats.org/officeDocument/2006/relationships/tags" Target="../tags/tag877.xml"/><Relationship Id="rId418" Type="http://schemas.openxmlformats.org/officeDocument/2006/relationships/tags" Target="../tags/tag933.xml"/><Relationship Id="rId222" Type="http://schemas.openxmlformats.org/officeDocument/2006/relationships/tags" Target="../tags/tag737.xml"/><Relationship Id="rId264" Type="http://schemas.openxmlformats.org/officeDocument/2006/relationships/tags" Target="../tags/tag779.xml"/><Relationship Id="rId17" Type="http://schemas.openxmlformats.org/officeDocument/2006/relationships/tags" Target="../tags/tag532.xml"/><Relationship Id="rId59" Type="http://schemas.openxmlformats.org/officeDocument/2006/relationships/tags" Target="../tags/tag574.xml"/><Relationship Id="rId124" Type="http://schemas.openxmlformats.org/officeDocument/2006/relationships/tags" Target="../tags/tag639.xml"/><Relationship Id="rId70" Type="http://schemas.openxmlformats.org/officeDocument/2006/relationships/tags" Target="../tags/tag585.xml"/><Relationship Id="rId166" Type="http://schemas.openxmlformats.org/officeDocument/2006/relationships/tags" Target="../tags/tag681.xml"/><Relationship Id="rId331" Type="http://schemas.openxmlformats.org/officeDocument/2006/relationships/tags" Target="../tags/tag846.xml"/><Relationship Id="rId373" Type="http://schemas.openxmlformats.org/officeDocument/2006/relationships/tags" Target="../tags/tag888.xml"/><Relationship Id="rId429" Type="http://schemas.openxmlformats.org/officeDocument/2006/relationships/tags" Target="../tags/tag944.xml"/><Relationship Id="rId1" Type="http://schemas.openxmlformats.org/officeDocument/2006/relationships/tags" Target="../tags/tag516.xml"/><Relationship Id="rId233" Type="http://schemas.openxmlformats.org/officeDocument/2006/relationships/tags" Target="../tags/tag74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s.gov.uk/peoplepopulationandcommunity/wellbeing/bulletins/trustingovernmentuk/2023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93F3-E80D-4684-85BC-E4E24E79F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Content Analysis (Part 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63FEF-E855-8DC3-5C0C-1B3D78422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Week 8  Lecture</a:t>
            </a:r>
          </a:p>
          <a:p>
            <a:r>
              <a:rPr lang="en-GB" dirty="0"/>
              <a:t>Becoming a Political Researcher (POL2017)</a:t>
            </a:r>
          </a:p>
        </p:txBody>
      </p:sp>
    </p:spTree>
    <p:extLst>
      <p:ext uri="{BB962C8B-B14F-4D97-AF65-F5344CB8AC3E}">
        <p14:creationId xmlns:p14="http://schemas.microsoft.com/office/powerpoint/2010/main" val="289785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F242-9172-165A-2AD8-6CC6437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884" y="1337013"/>
            <a:ext cx="9893031" cy="2626469"/>
          </a:xfrm>
        </p:spPr>
        <p:txBody>
          <a:bodyPr/>
          <a:lstStyle/>
          <a:p>
            <a:r>
              <a:rPr lang="en-GB" dirty="0"/>
              <a:t>Where can we collect data for content analysis?</a:t>
            </a:r>
          </a:p>
        </p:txBody>
      </p:sp>
    </p:spTree>
    <p:extLst>
      <p:ext uri="{BB962C8B-B14F-4D97-AF65-F5344CB8AC3E}">
        <p14:creationId xmlns:p14="http://schemas.microsoft.com/office/powerpoint/2010/main" val="228462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89FF2-18D8-320E-6BC3-59789A52D118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B33F62"/>
          </a:solidFill>
          <a:ln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58F10-4AB7-450C-EFF2-E5AE466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BE7F-8EF5-E345-B593-865BE675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29545" cy="453784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Can manually </a:t>
            </a:r>
            <a:r>
              <a:rPr lang="en-GB" b="1" dirty="0"/>
              <a:t>collect documents ourselves</a:t>
            </a:r>
          </a:p>
          <a:p>
            <a:r>
              <a:rPr lang="en-GB" dirty="0"/>
              <a:t>Can look for existing </a:t>
            </a:r>
            <a:r>
              <a:rPr lang="en-GB" b="1" dirty="0"/>
              <a:t>databases or collections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Consider:</a:t>
            </a:r>
          </a:p>
          <a:p>
            <a:r>
              <a:rPr lang="en-GB" dirty="0"/>
              <a:t>What type of documents do I need?</a:t>
            </a:r>
          </a:p>
          <a:p>
            <a:r>
              <a:rPr lang="en-GB" dirty="0"/>
              <a:t>How many?</a:t>
            </a:r>
          </a:p>
          <a:p>
            <a:r>
              <a:rPr lang="en-GB" dirty="0"/>
              <a:t>Which aspects of the documents are relevant?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D23D8-F6F0-8BE2-79A8-5F018ED6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5740-9452-A170-4F59-69FB6A9A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47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756D70-0364-12C1-4567-C49367A69F14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B33F62"/>
          </a:solidFill>
          <a:ln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58F10-4AB7-450C-EFF2-E5AE466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BE7F-8EF5-E345-B593-865BE675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530" y="179372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Manifesto project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Party websites</a:t>
            </a:r>
          </a:p>
          <a:p>
            <a:pPr marL="0" indent="0">
              <a:buNone/>
            </a:pPr>
            <a:r>
              <a:rPr lang="en-GB" dirty="0"/>
              <a:t>Candidate websites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Open Elections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D23D8-F6F0-8BE2-79A8-5F018ED6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5740-9452-A170-4F59-69FB6A9A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12</a:t>
            </a:fld>
            <a:endParaRPr lang="en-GB" dirty="0"/>
          </a:p>
        </p:txBody>
      </p:sp>
      <p:pic>
        <p:nvPicPr>
          <p:cNvPr id="7" name="Picture 6" descr="A collage of a collage of a person holding a sign&#10;&#10;Description automatically generated">
            <a:extLst>
              <a:ext uri="{FF2B5EF4-FFF2-40B4-BE49-F238E27FC236}">
                <a16:creationId xmlns:a16="http://schemas.microsoft.com/office/drawing/2014/main" id="{5648C081-BBE4-2A5C-8496-C5B024002C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3884" b="7211"/>
          <a:stretch/>
        </p:blipFill>
        <p:spPr>
          <a:xfrm>
            <a:off x="5146157" y="1343211"/>
            <a:ext cx="6971414" cy="49244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833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267382-9D66-B005-F938-E8FA58FD4323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B33F62"/>
          </a:solidFill>
          <a:ln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58F10-4AB7-450C-EFF2-E5AE466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BE7F-8EF5-E345-B593-865BE675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127" y="20292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hlinkClick r:id="rId2"/>
              </a:rPr>
              <a:t>Hansard</a:t>
            </a:r>
            <a:endParaRPr lang="en-GB" sz="4000" dirty="0"/>
          </a:p>
          <a:p>
            <a:pPr marL="0" indent="0">
              <a:buNone/>
            </a:pPr>
            <a:r>
              <a:rPr lang="en-GB" sz="4000" dirty="0">
                <a:hlinkClick r:id="rId3"/>
              </a:rPr>
              <a:t>UN Digital Library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ParlEE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5"/>
              </a:rPr>
              <a:t>They Work For You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D23D8-F6F0-8BE2-79A8-5F018ED6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5740-9452-A170-4F59-69FB6A9A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 descr="A group of people in a room&#10;&#10;Description automatically generated">
            <a:extLst>
              <a:ext uri="{FF2B5EF4-FFF2-40B4-BE49-F238E27FC236}">
                <a16:creationId xmlns:a16="http://schemas.microsoft.com/office/drawing/2014/main" id="{4E8C3D4D-4740-09B7-187B-0C5F64C5E1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038"/>
          <a:stretch/>
        </p:blipFill>
        <p:spPr>
          <a:xfrm>
            <a:off x="5939927" y="1247353"/>
            <a:ext cx="4639713" cy="28337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room with rows of chairs&#10;&#10;Description automatically generated">
            <a:extLst>
              <a:ext uri="{FF2B5EF4-FFF2-40B4-BE49-F238E27FC236}">
                <a16:creationId xmlns:a16="http://schemas.microsoft.com/office/drawing/2014/main" id="{A4FF0376-49AC-4D8F-51E0-BE4DED0672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" b="3"/>
          <a:stretch/>
        </p:blipFill>
        <p:spPr>
          <a:xfrm>
            <a:off x="7549682" y="3946472"/>
            <a:ext cx="4642318" cy="28182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977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7F7B16-6C85-B2D2-6446-5CAF077541F6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B33F62"/>
          </a:solidFill>
          <a:ln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58F10-4AB7-450C-EFF2-E5AE466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BE7F-8EF5-E345-B593-865BE675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2" y="21946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Constitute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OSCE Election Reports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Human Rights Reports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D23D8-F6F0-8BE2-79A8-5F018ED6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5740-9452-A170-4F59-69FB6A9A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14</a:t>
            </a:fld>
            <a:endParaRPr lang="en-GB" dirty="0"/>
          </a:p>
        </p:txBody>
      </p:sp>
      <p:pic>
        <p:nvPicPr>
          <p:cNvPr id="7" name="Picture 6" descr="A hand holding a piece of paper&#10;&#10;Description automatically generated">
            <a:extLst>
              <a:ext uri="{FF2B5EF4-FFF2-40B4-BE49-F238E27FC236}">
                <a16:creationId xmlns:a16="http://schemas.microsoft.com/office/drawing/2014/main" id="{B3B2F6D1-9BD8-D1DD-6BDC-055987B50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07" y="3790412"/>
            <a:ext cx="3013444" cy="31641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-up of a document&#10;&#10;Description automatically generated">
            <a:extLst>
              <a:ext uri="{FF2B5EF4-FFF2-40B4-BE49-F238E27FC236}">
                <a16:creationId xmlns:a16="http://schemas.microsoft.com/office/drawing/2014/main" id="{24F754F9-9EFF-476F-F052-F6A20B592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34" y="1392531"/>
            <a:ext cx="4918731" cy="2397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F1F363F7-0655-1866-D2DC-08F152E84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99" y="4269610"/>
            <a:ext cx="2367708" cy="23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7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FB3588-54AD-9C08-1403-7E70C9C7D71C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B33F62"/>
          </a:solidFill>
          <a:ln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58F10-4AB7-450C-EFF2-E5AE466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BE7F-8EF5-E345-B593-865BE6750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News websites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Nexis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Box of Broadcasts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D23D8-F6F0-8BE2-79A8-5F018ED6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5740-9452-A170-4F59-69FB6A9A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15</a:t>
            </a:fld>
            <a:endParaRPr lang="en-GB" dirty="0"/>
          </a:p>
        </p:txBody>
      </p:sp>
      <p:pic>
        <p:nvPicPr>
          <p:cNvPr id="7" name="Picture 6" descr="A person standing in front of a white sign&#10;&#10;Description automatically generated">
            <a:extLst>
              <a:ext uri="{FF2B5EF4-FFF2-40B4-BE49-F238E27FC236}">
                <a16:creationId xmlns:a16="http://schemas.microsoft.com/office/drawing/2014/main" id="{A0168710-4B7C-F035-6F0A-351F80B1F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46" y="4055819"/>
            <a:ext cx="4810930" cy="27089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newspaper with a crowd of people&#10;&#10;Description automatically generated">
            <a:extLst>
              <a:ext uri="{FF2B5EF4-FFF2-40B4-BE49-F238E27FC236}">
                <a16:creationId xmlns:a16="http://schemas.microsoft.com/office/drawing/2014/main" id="{E3A76897-C801-6CB8-CB55-BD415DE59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03" y="1247353"/>
            <a:ext cx="4247961" cy="2808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4399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FB3588-54AD-9C08-1403-7E70C9C7D71C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B33F62"/>
          </a:solidFill>
          <a:ln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58F10-4AB7-450C-EFF2-E5AE466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BE7F-8EF5-E345-B593-865BE6750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X API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Crowdtangle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Growing issues with access to social media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D23D8-F6F0-8BE2-79A8-5F018ED6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5740-9452-A170-4F59-69FB6A9A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16</a:t>
            </a:fld>
            <a:endParaRPr lang="en-GB" dirty="0"/>
          </a:p>
        </p:txBody>
      </p:sp>
      <p:pic>
        <p:nvPicPr>
          <p:cNvPr id="8" name="Picture 7" descr="A group of circular logos&#10;&#10;Description automatically generated">
            <a:extLst>
              <a:ext uri="{FF2B5EF4-FFF2-40B4-BE49-F238E27FC236}">
                <a16:creationId xmlns:a16="http://schemas.microsoft.com/office/drawing/2014/main" id="{23B8968E-B6CE-9FD6-4BD0-DCDD0318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92" y="1211903"/>
            <a:ext cx="6340435" cy="3898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8000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DFB3588-54AD-9C08-1403-7E70C9C7D71C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B33F62"/>
          </a:solidFill>
          <a:ln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58F10-4AB7-450C-EFF2-E5AE466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BE7F-8EF5-E345-B593-865BE675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344" y="1918879"/>
            <a:ext cx="11511337" cy="4351338"/>
          </a:xfrm>
        </p:spPr>
        <p:txBody>
          <a:bodyPr/>
          <a:lstStyle/>
          <a:p>
            <a:r>
              <a:rPr lang="en-GB" dirty="0"/>
              <a:t>Download and save copies of the documents</a:t>
            </a:r>
          </a:p>
          <a:p>
            <a:r>
              <a:rPr lang="en-GB" dirty="0"/>
              <a:t>Check any copyright licensing/terms of use</a:t>
            </a:r>
          </a:p>
          <a:p>
            <a:r>
              <a:rPr lang="en-GB" dirty="0"/>
              <a:t>Take notes of where and how you collected the data</a:t>
            </a:r>
          </a:p>
          <a:p>
            <a:endParaRPr lang="en-GB" dirty="0"/>
          </a:p>
          <a:p>
            <a:r>
              <a:rPr lang="en-GB" dirty="0"/>
              <a:t>Will make writing method section easier!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D23D8-F6F0-8BE2-79A8-5F018ED6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5740-9452-A170-4F59-69FB6A9A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81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F242-9172-165A-2AD8-6CC6437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884" y="1337013"/>
            <a:ext cx="9893031" cy="2626469"/>
          </a:xfrm>
        </p:spPr>
        <p:txBody>
          <a:bodyPr/>
          <a:lstStyle/>
          <a:p>
            <a:r>
              <a:rPr lang="en-GB" dirty="0"/>
              <a:t>Doing content analysis</a:t>
            </a:r>
          </a:p>
        </p:txBody>
      </p:sp>
    </p:spTree>
    <p:extLst>
      <p:ext uri="{BB962C8B-B14F-4D97-AF65-F5344CB8AC3E}">
        <p14:creationId xmlns:p14="http://schemas.microsoft.com/office/powerpoint/2010/main" val="107265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8F10-4AB7-450C-EFF2-E5AE4668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ABE7F-8EF5-E345-B593-865BE6750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features of the document are relevant?</a:t>
            </a:r>
          </a:p>
          <a:p>
            <a:r>
              <a:rPr lang="en-GB" dirty="0"/>
              <a:t>Just the raw text, or formatting important?</a:t>
            </a:r>
          </a:p>
          <a:p>
            <a:r>
              <a:rPr lang="en-GB" dirty="0"/>
              <a:t>Video file, or written transcript?</a:t>
            </a:r>
          </a:p>
          <a:p>
            <a:r>
              <a:rPr lang="en-GB" dirty="0"/>
              <a:t>What size of coding unit will you use?</a:t>
            </a:r>
          </a:p>
          <a:p>
            <a:r>
              <a:rPr lang="en-GB" dirty="0"/>
              <a:t>Data storage/organisation</a:t>
            </a:r>
          </a:p>
          <a:p>
            <a:r>
              <a:rPr lang="en-GB" dirty="0"/>
              <a:t>Data cleaning &amp; processing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D23D8-F6F0-8BE2-79A8-5F018ED6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5740-9452-A170-4F59-69FB6A9A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214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36A-FC4A-2DC0-38D6-D564D8080CD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FI"/>
              <a:t>Join the Vevox session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B5B7E-6ED6-4389-A02E-B3A013018A1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1790700"/>
            <a:ext cx="10515600" cy="170816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3500"/>
              <a:t>Go to </a:t>
            </a:r>
            <a:r>
              <a:rPr lang="en-US" sz="3500" b="1"/>
              <a:t>vevox.app</a:t>
            </a:r>
            <a:r>
              <a:rPr lang="en-US" sz="3500"/>
              <a:t>
Enter the session ID: </a:t>
            </a:r>
            <a:r>
              <a:rPr lang="en-US" sz="3500" b="1"/>
              <a:t>196-472-727</a:t>
            </a:r>
            <a:r>
              <a:rPr lang="en-US" sz="3500"/>
              <a:t>
Or scan the QR code</a:t>
            </a:r>
            <a:endParaRPr lang="en-GB" sz="3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D0CC43-9E05-4EC5-B77D-3B7E016EC7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178800" y="1917700"/>
            <a:ext cx="2755900" cy="2755900"/>
          </a:xfrm>
          <a:prstGeom prst="rect">
            <a:avLst/>
          </a:prstGeom>
          <a:solidFill>
            <a:srgbClr val="FFFFFF"/>
          </a:solidFill>
          <a:ln w="0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8FE4D968-3069-3012-B028-83FD454CCB73}"/>
              </a:ext>
            </a:extLst>
          </p:cNvPr>
          <p:cNvSpPr txBox="1"/>
          <p:nvPr/>
        </p:nvSpPr>
        <p:spPr>
          <a:xfrm>
            <a:off x="838200" y="4813300"/>
            <a:ext cx="115794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2"/>
                </a:solidFill>
                <a:latin typeface="Gill Sans MT" panose="020B0502020104020203" pitchFamily="34" charset="0"/>
              </a:rPr>
              <a:t>Any questions about what we have covered so far?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/>
                </a:solidFill>
                <a:latin typeface="Gill Sans MT" panose="020B0502020104020203" pitchFamily="34" charset="0"/>
              </a:rPr>
              <a:t>Surveys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/>
                </a:solidFill>
                <a:latin typeface="Gill Sans MT" panose="020B0502020104020203" pitchFamily="34" charset="0"/>
              </a:rPr>
              <a:t>Content analysis</a:t>
            </a:r>
            <a:endParaRPr lang="en-GB" sz="3600" b="1" dirty="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981582-D5C6-41DA-835A-AAC6F3C3277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677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C83ABB-4035-4528-82F3-CB4CBB04B8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566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7C92B9-E6F0-4349-9195-0D781E83AE1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4455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A89614-99E6-4811-B090-6EA7A316BEC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344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7121E-C674-4E80-A291-8F8087B37D3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233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127246-6307-4CEC-A53F-1F4155E784C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7122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7859A-5942-4596-8B52-4E4E952ADB0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8011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239283-F53B-43AB-8E5F-BAA3297D145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0678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A7AD9-96C6-4763-A0E0-DC7932CE18E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1567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FEC96-E4BD-4BF0-8FFC-C1DE570DADF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2456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8C06B-1F36-4E8A-A82D-FB8C874914F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3345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FFFC0-BD8F-473B-A863-470F746B0AF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4234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906BCD-31E2-4BE1-826B-5BC2E756ECC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5123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0A7D4C-EC4C-4380-99C7-EC1CA740724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6012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34203-0E0C-4D8A-B4FF-693EC06BAED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02235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6FF737-31E7-41C4-BFBD-DAC1D3F13103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3124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5F2D51-AF5C-4274-876B-11F95CD64AD4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04013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A5BFD-94E2-4BC6-9388-EE6FE36EA77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902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28069-2A1D-43C5-B0AD-D6BC207B7E2A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5791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130DE8-EDD7-4801-963F-5BE27E40ADE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06680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58B9CA-543C-410E-9165-C0E537F97ABC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07569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6B734C-C8E4-40C4-B384-98C6E76603C0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82677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726A6A-3498-4F09-A7AB-2A5CB884049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88011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25AFF-C0EB-4F56-A25D-D987D261A802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2456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43ABA5-A0D4-4EB0-855A-DD1301511115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94234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403EEA-739A-4FD9-A519-AEDD3E383790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95123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74D90D-14B4-41CF-A525-10A0C68A6989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96012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9F4603-19EF-48D3-8EB7-7BAF5B9BD199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96901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65D916-734F-4154-8A0A-898160FBDFC5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98679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691C6C-0B92-4384-988C-CC6D7B457836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100457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DB4396-493D-47FF-8B32-5F180B3425EA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102235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5E97F-968D-4164-807B-B3D8D214A51C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107569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38BEA1-AACF-4A9A-95A2-A90C0227E316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82677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C95966-2FFD-45BE-948B-8353F557C70F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84455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6E0953-297E-4DEF-8CD8-EB3B97F06F4D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85344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7EFEB4-896A-4D6F-A760-E8005C9923D2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86233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4337CE-B614-4721-A692-D923032BFA19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88011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EEB78F-314C-4AF9-80E1-D46D6DA1C063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89789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3C9DC4-B921-429E-A3DC-2E95A2E6405A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93345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0C467CD-8258-445E-B540-739F47CB6738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94234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98AB06-B118-4BB4-934A-DB0E1C6A7677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96012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5451D2E-918C-4B3B-9982-C29E72FBDAC0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98679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7FA172-4CDD-4982-B4C4-CC1CC121397E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99568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4FA7C0-C6A3-4C4C-952C-235183F7FFFC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100457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1FCC97-A541-447D-AB31-9E1B9A27F00D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102235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2A0B95A-17E1-4FB6-AB15-1A15B84D20CB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104013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81E0E-63CC-4A23-81A1-D8FE4A99FE71}"/>
              </a:ext>
            </a:extLst>
          </p:cNvPr>
          <p:cNvSpPr/>
          <p:nvPr>
            <p:custDataLst>
              <p:tags r:id="rId51"/>
            </p:custDataLst>
          </p:nvPr>
        </p:nvSpPr>
        <p:spPr>
          <a:xfrm>
            <a:off x="104902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6E4825-8E57-40E6-9551-12FBB6C08483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105791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FA100B6-D84E-4DC3-A3CE-0A86A8185C91}"/>
              </a:ext>
            </a:extLst>
          </p:cNvPr>
          <p:cNvSpPr/>
          <p:nvPr>
            <p:custDataLst>
              <p:tags r:id="rId53"/>
            </p:custDataLst>
          </p:nvPr>
        </p:nvSpPr>
        <p:spPr>
          <a:xfrm>
            <a:off x="107569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62B432-571B-44A2-8E03-7FEC6DF19DDB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82677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B756D8-D22E-4333-940C-534727600910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84455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9125AB-7AF7-452D-9D59-CECB66531E1B}"/>
              </a:ext>
            </a:extLst>
          </p:cNvPr>
          <p:cNvSpPr/>
          <p:nvPr>
            <p:custDataLst>
              <p:tags r:id="rId56"/>
            </p:custDataLst>
          </p:nvPr>
        </p:nvSpPr>
        <p:spPr>
          <a:xfrm>
            <a:off x="85344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C92912-87CC-449C-8096-3ED44D7C8639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86233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375B218-8CB5-4C8A-9770-5A81C8B69B20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88011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299164-5EC7-47C1-A805-E3115E3D715D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>
            <a:off x="89789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2FC3F4D-7535-4B33-BC51-484C49ADCC0A}"/>
              </a:ext>
            </a:extLst>
          </p:cNvPr>
          <p:cNvSpPr/>
          <p:nvPr>
            <p:custDataLst>
              <p:tags r:id="rId60"/>
            </p:custDataLst>
          </p:nvPr>
        </p:nvSpPr>
        <p:spPr>
          <a:xfrm>
            <a:off x="90678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4EAAE1-BCA0-436E-9C03-1FABBDBD3FF2}"/>
              </a:ext>
            </a:extLst>
          </p:cNvPr>
          <p:cNvSpPr/>
          <p:nvPr>
            <p:custDataLst>
              <p:tags r:id="rId61"/>
            </p:custDataLst>
          </p:nvPr>
        </p:nvSpPr>
        <p:spPr>
          <a:xfrm>
            <a:off x="95123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12D0B8E-0BC0-4A3D-AD7F-7989D534D2DD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96012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EC13FB39-5ED4-4F57-B238-634E51F88317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97790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7766F18C-5C60-4B3C-AB31-B72839BA5361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98679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55175160-AC56-4EAA-ADB4-E02BADBC8C26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99568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5E65C133-CCE4-4555-85CF-504A9881480F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102235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EA145236-8278-486B-8E49-8BF45BC986EA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104013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D560F463-4D4B-4772-8D9D-548DE6E60D61}"/>
              </a:ext>
            </a:extLst>
          </p:cNvPr>
          <p:cNvSpPr/>
          <p:nvPr>
            <p:custDataLst>
              <p:tags r:id="rId68"/>
            </p:custDataLst>
          </p:nvPr>
        </p:nvSpPr>
        <p:spPr>
          <a:xfrm>
            <a:off x="104902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C1554430-790F-4743-9278-241055242845}"/>
              </a:ext>
            </a:extLst>
          </p:cNvPr>
          <p:cNvSpPr/>
          <p:nvPr>
            <p:custDataLst>
              <p:tags r:id="rId69"/>
            </p:custDataLst>
          </p:nvPr>
        </p:nvSpPr>
        <p:spPr>
          <a:xfrm>
            <a:off x="105791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0A1A3F5F-71A6-4BED-A2C4-E694042C0E91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107569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21E8B99B-6816-4A87-9C54-6701DB387781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82677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5B241EF3-C492-4F5C-914D-CE97CF127BFE}"/>
              </a:ext>
            </a:extLst>
          </p:cNvPr>
          <p:cNvSpPr/>
          <p:nvPr>
            <p:custDataLst>
              <p:tags r:id="rId72"/>
            </p:custDataLst>
          </p:nvPr>
        </p:nvSpPr>
        <p:spPr>
          <a:xfrm>
            <a:off x="84455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1253FC9C-088F-469F-8BB1-517EBEE1B9AD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85344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FEEBE589-18AB-4F78-9AA4-BC0E9C64AEF0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86233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249B2E6-8C8C-4155-A725-CFA71AAF755F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>
            <a:off x="88011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F4FC56C2-B436-4BC7-84F0-6E29BF230F55}"/>
              </a:ext>
            </a:extLst>
          </p:cNvPr>
          <p:cNvSpPr/>
          <p:nvPr>
            <p:custDataLst>
              <p:tags r:id="rId76"/>
            </p:custDataLst>
          </p:nvPr>
        </p:nvSpPr>
        <p:spPr>
          <a:xfrm>
            <a:off x="89789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CA29D44F-BD9D-42BC-B517-3D16CDBF2145}"/>
              </a:ext>
            </a:extLst>
          </p:cNvPr>
          <p:cNvSpPr/>
          <p:nvPr>
            <p:custDataLst>
              <p:tags r:id="rId77"/>
            </p:custDataLst>
          </p:nvPr>
        </p:nvSpPr>
        <p:spPr>
          <a:xfrm>
            <a:off x="90678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3E5378B-734D-4B18-96F1-CF43A521EDBE}"/>
              </a:ext>
            </a:extLst>
          </p:cNvPr>
          <p:cNvSpPr/>
          <p:nvPr>
            <p:custDataLst>
              <p:tags r:id="rId78"/>
            </p:custDataLst>
          </p:nvPr>
        </p:nvSpPr>
        <p:spPr>
          <a:xfrm>
            <a:off x="92456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AF9C0249-254C-4B29-9DFB-23C68009D55F}"/>
              </a:ext>
            </a:extLst>
          </p:cNvPr>
          <p:cNvSpPr/>
          <p:nvPr>
            <p:custDataLst>
              <p:tags r:id="rId79"/>
            </p:custDataLst>
          </p:nvPr>
        </p:nvSpPr>
        <p:spPr>
          <a:xfrm>
            <a:off x="96012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DA33A53A-9AFE-4C7C-9CCD-240FD885294A}"/>
              </a:ext>
            </a:extLst>
          </p:cNvPr>
          <p:cNvSpPr/>
          <p:nvPr>
            <p:custDataLst>
              <p:tags r:id="rId80"/>
            </p:custDataLst>
          </p:nvPr>
        </p:nvSpPr>
        <p:spPr>
          <a:xfrm>
            <a:off x="96901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C176E322-D3DA-4097-9C73-F57D27CBB62F}"/>
              </a:ext>
            </a:extLst>
          </p:cNvPr>
          <p:cNvSpPr/>
          <p:nvPr>
            <p:custDataLst>
              <p:tags r:id="rId81"/>
            </p:custDataLst>
          </p:nvPr>
        </p:nvSpPr>
        <p:spPr>
          <a:xfrm>
            <a:off x="98679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6284F141-5C53-4138-AD37-912DEFBFBE01}"/>
              </a:ext>
            </a:extLst>
          </p:cNvPr>
          <p:cNvSpPr/>
          <p:nvPr>
            <p:custDataLst>
              <p:tags r:id="rId82"/>
            </p:custDataLst>
          </p:nvPr>
        </p:nvSpPr>
        <p:spPr>
          <a:xfrm>
            <a:off x="99568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CA081642-E148-403B-9FE9-7F242177DAE6}"/>
              </a:ext>
            </a:extLst>
          </p:cNvPr>
          <p:cNvSpPr/>
          <p:nvPr>
            <p:custDataLst>
              <p:tags r:id="rId83"/>
            </p:custDataLst>
          </p:nvPr>
        </p:nvSpPr>
        <p:spPr>
          <a:xfrm>
            <a:off x="102235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1D4E3774-F82A-4622-9B7C-8C9262D761E4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104013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F442A80D-55C2-4512-8F82-2BBF9FA3CA89}"/>
              </a:ext>
            </a:extLst>
          </p:cNvPr>
          <p:cNvSpPr/>
          <p:nvPr>
            <p:custDataLst>
              <p:tags r:id="rId85"/>
            </p:custDataLst>
          </p:nvPr>
        </p:nvSpPr>
        <p:spPr>
          <a:xfrm>
            <a:off x="104902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AE08C20-5DFF-4A6E-8F48-7BDB30F9067E}"/>
              </a:ext>
            </a:extLst>
          </p:cNvPr>
          <p:cNvSpPr/>
          <p:nvPr>
            <p:custDataLst>
              <p:tags r:id="rId86"/>
            </p:custDataLst>
          </p:nvPr>
        </p:nvSpPr>
        <p:spPr>
          <a:xfrm>
            <a:off x="105791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604DB5AE-7057-42D8-9A66-AA95F00F4F0F}"/>
              </a:ext>
            </a:extLst>
          </p:cNvPr>
          <p:cNvSpPr/>
          <p:nvPr>
            <p:custDataLst>
              <p:tags r:id="rId87"/>
            </p:custDataLst>
          </p:nvPr>
        </p:nvSpPr>
        <p:spPr>
          <a:xfrm>
            <a:off x="107569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35EE0710-8545-4BD0-9D69-E7E52EAC1C3F}"/>
              </a:ext>
            </a:extLst>
          </p:cNvPr>
          <p:cNvSpPr/>
          <p:nvPr>
            <p:custDataLst>
              <p:tags r:id="rId88"/>
            </p:custDataLst>
          </p:nvPr>
        </p:nvSpPr>
        <p:spPr>
          <a:xfrm>
            <a:off x="82677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2EB63B26-4ADB-497D-B7F4-868C05316209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88011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CE70A8B2-EFD5-4A8C-BC8E-F1CA933C3518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89789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A293540E-E97A-45D9-B24C-4E6DC1634BA3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90678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F9ACFC94-271F-4820-A1C7-2895725273BE}"/>
              </a:ext>
            </a:extLst>
          </p:cNvPr>
          <p:cNvSpPr/>
          <p:nvPr>
            <p:custDataLst>
              <p:tags r:id="rId92"/>
            </p:custDataLst>
          </p:nvPr>
        </p:nvSpPr>
        <p:spPr>
          <a:xfrm>
            <a:off x="93345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B49788AD-7523-4200-97AB-88D3A7270598}"/>
              </a:ext>
            </a:extLst>
          </p:cNvPr>
          <p:cNvSpPr/>
          <p:nvPr>
            <p:custDataLst>
              <p:tags r:id="rId93"/>
            </p:custDataLst>
          </p:nvPr>
        </p:nvSpPr>
        <p:spPr>
          <a:xfrm>
            <a:off x="100457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DB10AB95-4C3C-421C-A91A-7E3147928F25}"/>
              </a:ext>
            </a:extLst>
          </p:cNvPr>
          <p:cNvSpPr/>
          <p:nvPr>
            <p:custDataLst>
              <p:tags r:id="rId94"/>
            </p:custDataLst>
          </p:nvPr>
        </p:nvSpPr>
        <p:spPr>
          <a:xfrm>
            <a:off x="102235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8F4CE4-8631-4B40-AB4A-D5FD85BB13CA}"/>
              </a:ext>
            </a:extLst>
          </p:cNvPr>
          <p:cNvSpPr/>
          <p:nvPr>
            <p:custDataLst>
              <p:tags r:id="rId95"/>
            </p:custDataLst>
          </p:nvPr>
        </p:nvSpPr>
        <p:spPr>
          <a:xfrm>
            <a:off x="107569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449F5509-68C3-4716-BCCC-77F08DA496D1}"/>
              </a:ext>
            </a:extLst>
          </p:cNvPr>
          <p:cNvSpPr/>
          <p:nvPr>
            <p:custDataLst>
              <p:tags r:id="rId96"/>
            </p:custDataLst>
          </p:nvPr>
        </p:nvSpPr>
        <p:spPr>
          <a:xfrm>
            <a:off x="82677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32C99920-BFAF-4C6C-B3A3-4699315BB1FE}"/>
              </a:ext>
            </a:extLst>
          </p:cNvPr>
          <p:cNvSpPr/>
          <p:nvPr>
            <p:custDataLst>
              <p:tags r:id="rId97"/>
            </p:custDataLst>
          </p:nvPr>
        </p:nvSpPr>
        <p:spPr>
          <a:xfrm>
            <a:off x="83566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6DC0A0B5-E694-434B-AB7C-08C042B51746}"/>
              </a:ext>
            </a:extLst>
          </p:cNvPr>
          <p:cNvSpPr/>
          <p:nvPr>
            <p:custDataLst>
              <p:tags r:id="rId98"/>
            </p:custDataLst>
          </p:nvPr>
        </p:nvSpPr>
        <p:spPr>
          <a:xfrm>
            <a:off x="84455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CFEE8011-58DB-4864-AF18-00649F2226FA}"/>
              </a:ext>
            </a:extLst>
          </p:cNvPr>
          <p:cNvSpPr/>
          <p:nvPr>
            <p:custDataLst>
              <p:tags r:id="rId99"/>
            </p:custDataLst>
          </p:nvPr>
        </p:nvSpPr>
        <p:spPr>
          <a:xfrm>
            <a:off x="85344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27BF565E-A54D-4F42-8B24-08C0D374EFD1}"/>
              </a:ext>
            </a:extLst>
          </p:cNvPr>
          <p:cNvSpPr/>
          <p:nvPr>
            <p:custDataLst>
              <p:tags r:id="rId100"/>
            </p:custDataLst>
          </p:nvPr>
        </p:nvSpPr>
        <p:spPr>
          <a:xfrm>
            <a:off x="86233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BCA5802E-06CC-454C-BB0D-645AFB7899C2}"/>
              </a:ext>
            </a:extLst>
          </p:cNvPr>
          <p:cNvSpPr/>
          <p:nvPr>
            <p:custDataLst>
              <p:tags r:id="rId101"/>
            </p:custDataLst>
          </p:nvPr>
        </p:nvSpPr>
        <p:spPr>
          <a:xfrm>
            <a:off x="87122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377DE5F8-EA82-4916-A5BE-FAA3B72A1DE0}"/>
              </a:ext>
            </a:extLst>
          </p:cNvPr>
          <p:cNvSpPr/>
          <p:nvPr>
            <p:custDataLst>
              <p:tags r:id="rId102"/>
            </p:custDataLst>
          </p:nvPr>
        </p:nvSpPr>
        <p:spPr>
          <a:xfrm>
            <a:off x="88011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BEDF19D5-2656-4263-AD39-2D536A4DD6E1}"/>
              </a:ext>
            </a:extLst>
          </p:cNvPr>
          <p:cNvSpPr/>
          <p:nvPr>
            <p:custDataLst>
              <p:tags r:id="rId103"/>
            </p:custDataLst>
          </p:nvPr>
        </p:nvSpPr>
        <p:spPr>
          <a:xfrm>
            <a:off x="89789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E7D02DE3-8031-46F5-8EC6-F08D5BAE4F01}"/>
              </a:ext>
            </a:extLst>
          </p:cNvPr>
          <p:cNvSpPr/>
          <p:nvPr>
            <p:custDataLst>
              <p:tags r:id="rId104"/>
            </p:custDataLst>
          </p:nvPr>
        </p:nvSpPr>
        <p:spPr>
          <a:xfrm>
            <a:off x="91567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9543AC30-877F-4BBB-89F5-821AE7034E78}"/>
              </a:ext>
            </a:extLst>
          </p:cNvPr>
          <p:cNvSpPr/>
          <p:nvPr>
            <p:custDataLst>
              <p:tags r:id="rId105"/>
            </p:custDataLst>
          </p:nvPr>
        </p:nvSpPr>
        <p:spPr>
          <a:xfrm>
            <a:off x="93345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0330F104-C30C-4BD1-8B22-F83D626BFEC0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95123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23A1A61B-01F2-42E5-A73D-85A44B02DA56}"/>
              </a:ext>
            </a:extLst>
          </p:cNvPr>
          <p:cNvSpPr/>
          <p:nvPr>
            <p:custDataLst>
              <p:tags r:id="rId107"/>
            </p:custDataLst>
          </p:nvPr>
        </p:nvSpPr>
        <p:spPr>
          <a:xfrm>
            <a:off x="96901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249DBCC4-8AC0-44D6-85DD-23CF8B5A369E}"/>
              </a:ext>
            </a:extLst>
          </p:cNvPr>
          <p:cNvSpPr/>
          <p:nvPr>
            <p:custDataLst>
              <p:tags r:id="rId108"/>
            </p:custDataLst>
          </p:nvPr>
        </p:nvSpPr>
        <p:spPr>
          <a:xfrm>
            <a:off x="98679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A0A47FF1-4E17-49D4-9157-634CC6564086}"/>
              </a:ext>
            </a:extLst>
          </p:cNvPr>
          <p:cNvSpPr/>
          <p:nvPr>
            <p:custDataLst>
              <p:tags r:id="rId109"/>
            </p:custDataLst>
          </p:nvPr>
        </p:nvSpPr>
        <p:spPr>
          <a:xfrm>
            <a:off x="100457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6C0C3860-4599-46E6-8C4D-7CEAADB99E6C}"/>
              </a:ext>
            </a:extLst>
          </p:cNvPr>
          <p:cNvSpPr/>
          <p:nvPr>
            <p:custDataLst>
              <p:tags r:id="rId110"/>
            </p:custDataLst>
          </p:nvPr>
        </p:nvSpPr>
        <p:spPr>
          <a:xfrm>
            <a:off x="102235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C1F1C227-73BB-45BE-BFC5-B230CD113E63}"/>
              </a:ext>
            </a:extLst>
          </p:cNvPr>
          <p:cNvSpPr/>
          <p:nvPr>
            <p:custDataLst>
              <p:tags r:id="rId111"/>
            </p:custDataLst>
          </p:nvPr>
        </p:nvSpPr>
        <p:spPr>
          <a:xfrm>
            <a:off x="103124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A00C84E1-3FE5-4899-8A0E-7D32286A3ABD}"/>
              </a:ext>
            </a:extLst>
          </p:cNvPr>
          <p:cNvSpPr/>
          <p:nvPr>
            <p:custDataLst>
              <p:tags r:id="rId112"/>
            </p:custDataLst>
          </p:nvPr>
        </p:nvSpPr>
        <p:spPr>
          <a:xfrm>
            <a:off x="104013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9DDA034-30D4-4BDE-BA2D-7BF071CA54BF}"/>
              </a:ext>
            </a:extLst>
          </p:cNvPr>
          <p:cNvSpPr/>
          <p:nvPr>
            <p:custDataLst>
              <p:tags r:id="rId113"/>
            </p:custDataLst>
          </p:nvPr>
        </p:nvSpPr>
        <p:spPr>
          <a:xfrm>
            <a:off x="104902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AEABE1F3-A0D5-459D-B220-A0ED27DB9AD2}"/>
              </a:ext>
            </a:extLst>
          </p:cNvPr>
          <p:cNvSpPr/>
          <p:nvPr>
            <p:custDataLst>
              <p:tags r:id="rId114"/>
            </p:custDataLst>
          </p:nvPr>
        </p:nvSpPr>
        <p:spPr>
          <a:xfrm>
            <a:off x="105791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E0D1F5BD-B9D3-4827-908F-465A01E4FA0C}"/>
              </a:ext>
            </a:extLst>
          </p:cNvPr>
          <p:cNvSpPr/>
          <p:nvPr>
            <p:custDataLst>
              <p:tags r:id="rId115"/>
            </p:custDataLst>
          </p:nvPr>
        </p:nvSpPr>
        <p:spPr>
          <a:xfrm>
            <a:off x="106680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8" name="Rectangle 867">
            <a:extLst>
              <a:ext uri="{FF2B5EF4-FFF2-40B4-BE49-F238E27FC236}">
                <a16:creationId xmlns:a16="http://schemas.microsoft.com/office/drawing/2014/main" id="{0690C730-8D6D-4970-974F-A5C6077E3EB7}"/>
              </a:ext>
            </a:extLst>
          </p:cNvPr>
          <p:cNvSpPr/>
          <p:nvPr>
            <p:custDataLst>
              <p:tags r:id="rId116"/>
            </p:custDataLst>
          </p:nvPr>
        </p:nvSpPr>
        <p:spPr>
          <a:xfrm>
            <a:off x="107569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9" name="Rectangle 868">
            <a:extLst>
              <a:ext uri="{FF2B5EF4-FFF2-40B4-BE49-F238E27FC236}">
                <a16:creationId xmlns:a16="http://schemas.microsoft.com/office/drawing/2014/main" id="{C575F200-FA79-4503-97CA-BC211BA3314D}"/>
              </a:ext>
            </a:extLst>
          </p:cNvPr>
          <p:cNvSpPr/>
          <p:nvPr>
            <p:custDataLst>
              <p:tags r:id="rId117"/>
            </p:custDataLst>
          </p:nvPr>
        </p:nvSpPr>
        <p:spPr>
          <a:xfrm>
            <a:off x="89789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0" name="Rectangle 869">
            <a:extLst>
              <a:ext uri="{FF2B5EF4-FFF2-40B4-BE49-F238E27FC236}">
                <a16:creationId xmlns:a16="http://schemas.microsoft.com/office/drawing/2014/main" id="{59944E34-A339-4259-8BCC-36FD86B2C4EE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91567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1" name="Rectangle 870">
            <a:extLst>
              <a:ext uri="{FF2B5EF4-FFF2-40B4-BE49-F238E27FC236}">
                <a16:creationId xmlns:a16="http://schemas.microsoft.com/office/drawing/2014/main" id="{9AA6FD1E-844D-49F1-BB2C-24108AEE4568}"/>
              </a:ext>
            </a:extLst>
          </p:cNvPr>
          <p:cNvSpPr/>
          <p:nvPr>
            <p:custDataLst>
              <p:tags r:id="rId119"/>
            </p:custDataLst>
          </p:nvPr>
        </p:nvSpPr>
        <p:spPr>
          <a:xfrm>
            <a:off x="93345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C80E1B17-81EF-47AC-AE2F-9327CC3CC225}"/>
              </a:ext>
            </a:extLst>
          </p:cNvPr>
          <p:cNvSpPr/>
          <p:nvPr>
            <p:custDataLst>
              <p:tags r:id="rId120"/>
            </p:custDataLst>
          </p:nvPr>
        </p:nvSpPr>
        <p:spPr>
          <a:xfrm>
            <a:off x="95123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3" name="Rectangle 872">
            <a:extLst>
              <a:ext uri="{FF2B5EF4-FFF2-40B4-BE49-F238E27FC236}">
                <a16:creationId xmlns:a16="http://schemas.microsoft.com/office/drawing/2014/main" id="{95E0139D-F86F-4FEB-BE13-497239CC8F18}"/>
              </a:ext>
            </a:extLst>
          </p:cNvPr>
          <p:cNvSpPr/>
          <p:nvPr>
            <p:custDataLst>
              <p:tags r:id="rId121"/>
            </p:custDataLst>
          </p:nvPr>
        </p:nvSpPr>
        <p:spPr>
          <a:xfrm>
            <a:off x="96901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4" name="Rectangle 873">
            <a:extLst>
              <a:ext uri="{FF2B5EF4-FFF2-40B4-BE49-F238E27FC236}">
                <a16:creationId xmlns:a16="http://schemas.microsoft.com/office/drawing/2014/main" id="{C59F2657-6A74-45E3-9184-9DC85524608A}"/>
              </a:ext>
            </a:extLst>
          </p:cNvPr>
          <p:cNvSpPr/>
          <p:nvPr>
            <p:custDataLst>
              <p:tags r:id="rId122"/>
            </p:custDataLst>
          </p:nvPr>
        </p:nvSpPr>
        <p:spPr>
          <a:xfrm>
            <a:off x="97790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612A5885-8504-4771-8889-382EC4BD0873}"/>
              </a:ext>
            </a:extLst>
          </p:cNvPr>
          <p:cNvSpPr/>
          <p:nvPr>
            <p:custDataLst>
              <p:tags r:id="rId123"/>
            </p:custDataLst>
          </p:nvPr>
        </p:nvSpPr>
        <p:spPr>
          <a:xfrm>
            <a:off x="98679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6" name="Rectangle 875">
            <a:extLst>
              <a:ext uri="{FF2B5EF4-FFF2-40B4-BE49-F238E27FC236}">
                <a16:creationId xmlns:a16="http://schemas.microsoft.com/office/drawing/2014/main" id="{222FF857-EF34-49FB-A200-F04606DF1F7D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100457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7" name="Rectangle 876">
            <a:extLst>
              <a:ext uri="{FF2B5EF4-FFF2-40B4-BE49-F238E27FC236}">
                <a16:creationId xmlns:a16="http://schemas.microsoft.com/office/drawing/2014/main" id="{E784465E-DA5D-4273-B126-FE50991A2D91}"/>
              </a:ext>
            </a:extLst>
          </p:cNvPr>
          <p:cNvSpPr/>
          <p:nvPr>
            <p:custDataLst>
              <p:tags r:id="rId125"/>
            </p:custDataLst>
          </p:nvPr>
        </p:nvSpPr>
        <p:spPr>
          <a:xfrm>
            <a:off x="82677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8" name="Rectangle 877">
            <a:extLst>
              <a:ext uri="{FF2B5EF4-FFF2-40B4-BE49-F238E27FC236}">
                <a16:creationId xmlns:a16="http://schemas.microsoft.com/office/drawing/2014/main" id="{3CBC08EE-FE10-47C9-8A9E-E5209C629E43}"/>
              </a:ext>
            </a:extLst>
          </p:cNvPr>
          <p:cNvSpPr/>
          <p:nvPr>
            <p:custDataLst>
              <p:tags r:id="rId126"/>
            </p:custDataLst>
          </p:nvPr>
        </p:nvSpPr>
        <p:spPr>
          <a:xfrm>
            <a:off x="84455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9" name="Rectangle 878">
            <a:extLst>
              <a:ext uri="{FF2B5EF4-FFF2-40B4-BE49-F238E27FC236}">
                <a16:creationId xmlns:a16="http://schemas.microsoft.com/office/drawing/2014/main" id="{3EE3D27A-53A7-4D94-A497-FC6E6F992A71}"/>
              </a:ext>
            </a:extLst>
          </p:cNvPr>
          <p:cNvSpPr/>
          <p:nvPr>
            <p:custDataLst>
              <p:tags r:id="rId127"/>
            </p:custDataLst>
          </p:nvPr>
        </p:nvSpPr>
        <p:spPr>
          <a:xfrm>
            <a:off x="85344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0" name="Rectangle 879">
            <a:extLst>
              <a:ext uri="{FF2B5EF4-FFF2-40B4-BE49-F238E27FC236}">
                <a16:creationId xmlns:a16="http://schemas.microsoft.com/office/drawing/2014/main" id="{5A0EBFC4-ED6C-4895-923E-B1DD1EDF31EC}"/>
              </a:ext>
            </a:extLst>
          </p:cNvPr>
          <p:cNvSpPr/>
          <p:nvPr>
            <p:custDataLst>
              <p:tags r:id="rId128"/>
            </p:custDataLst>
          </p:nvPr>
        </p:nvSpPr>
        <p:spPr>
          <a:xfrm>
            <a:off x="86233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1" name="Rectangle 880">
            <a:extLst>
              <a:ext uri="{FF2B5EF4-FFF2-40B4-BE49-F238E27FC236}">
                <a16:creationId xmlns:a16="http://schemas.microsoft.com/office/drawing/2014/main" id="{34809522-FAF9-475A-8F3E-BBDD8AF57536}"/>
              </a:ext>
            </a:extLst>
          </p:cNvPr>
          <p:cNvSpPr/>
          <p:nvPr>
            <p:custDataLst>
              <p:tags r:id="rId129"/>
            </p:custDataLst>
          </p:nvPr>
        </p:nvSpPr>
        <p:spPr>
          <a:xfrm>
            <a:off x="87122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2" name="Rectangle 881">
            <a:extLst>
              <a:ext uri="{FF2B5EF4-FFF2-40B4-BE49-F238E27FC236}">
                <a16:creationId xmlns:a16="http://schemas.microsoft.com/office/drawing/2014/main" id="{282D8072-4C47-4F56-BC18-E00D0F2DD319}"/>
              </a:ext>
            </a:extLst>
          </p:cNvPr>
          <p:cNvSpPr/>
          <p:nvPr>
            <p:custDataLst>
              <p:tags r:id="rId130"/>
            </p:custDataLst>
          </p:nvPr>
        </p:nvSpPr>
        <p:spPr>
          <a:xfrm>
            <a:off x="88011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3" name="Rectangle 882">
            <a:extLst>
              <a:ext uri="{FF2B5EF4-FFF2-40B4-BE49-F238E27FC236}">
                <a16:creationId xmlns:a16="http://schemas.microsoft.com/office/drawing/2014/main" id="{1E4B420B-DB9B-4A2E-BD47-D9757161B2D9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91567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4" name="Rectangle 883">
            <a:extLst>
              <a:ext uri="{FF2B5EF4-FFF2-40B4-BE49-F238E27FC236}">
                <a16:creationId xmlns:a16="http://schemas.microsoft.com/office/drawing/2014/main" id="{9C2308B4-826B-4816-8781-3AF04F04A909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92456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5" name="Rectangle 884">
            <a:extLst>
              <a:ext uri="{FF2B5EF4-FFF2-40B4-BE49-F238E27FC236}">
                <a16:creationId xmlns:a16="http://schemas.microsoft.com/office/drawing/2014/main" id="{40AC3CE5-D50D-4A49-8123-207408511130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93345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6" name="Rectangle 885">
            <a:extLst>
              <a:ext uri="{FF2B5EF4-FFF2-40B4-BE49-F238E27FC236}">
                <a16:creationId xmlns:a16="http://schemas.microsoft.com/office/drawing/2014/main" id="{244420AF-5A62-48A5-BD65-79291D91DBE0}"/>
              </a:ext>
            </a:extLst>
          </p:cNvPr>
          <p:cNvSpPr/>
          <p:nvPr>
            <p:custDataLst>
              <p:tags r:id="rId134"/>
            </p:custDataLst>
          </p:nvPr>
        </p:nvSpPr>
        <p:spPr>
          <a:xfrm>
            <a:off x="96901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7" name="Rectangle 886">
            <a:extLst>
              <a:ext uri="{FF2B5EF4-FFF2-40B4-BE49-F238E27FC236}">
                <a16:creationId xmlns:a16="http://schemas.microsoft.com/office/drawing/2014/main" id="{4D512816-9819-4B3F-8164-8CC6C7430952}"/>
              </a:ext>
            </a:extLst>
          </p:cNvPr>
          <p:cNvSpPr/>
          <p:nvPr>
            <p:custDataLst>
              <p:tags r:id="rId135"/>
            </p:custDataLst>
          </p:nvPr>
        </p:nvSpPr>
        <p:spPr>
          <a:xfrm>
            <a:off x="99568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8" name="Rectangle 887">
            <a:extLst>
              <a:ext uri="{FF2B5EF4-FFF2-40B4-BE49-F238E27FC236}">
                <a16:creationId xmlns:a16="http://schemas.microsoft.com/office/drawing/2014/main" id="{0F52E867-65E0-4633-B85C-986F575166B2}"/>
              </a:ext>
            </a:extLst>
          </p:cNvPr>
          <p:cNvSpPr/>
          <p:nvPr>
            <p:custDataLst>
              <p:tags r:id="rId136"/>
            </p:custDataLst>
          </p:nvPr>
        </p:nvSpPr>
        <p:spPr>
          <a:xfrm>
            <a:off x="102235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9" name="Rectangle 888">
            <a:extLst>
              <a:ext uri="{FF2B5EF4-FFF2-40B4-BE49-F238E27FC236}">
                <a16:creationId xmlns:a16="http://schemas.microsoft.com/office/drawing/2014/main" id="{98E9EA92-8874-4339-919F-D276FB7C2ECB}"/>
              </a:ext>
            </a:extLst>
          </p:cNvPr>
          <p:cNvSpPr/>
          <p:nvPr>
            <p:custDataLst>
              <p:tags r:id="rId137"/>
            </p:custDataLst>
          </p:nvPr>
        </p:nvSpPr>
        <p:spPr>
          <a:xfrm>
            <a:off x="103124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0" name="Rectangle 889">
            <a:extLst>
              <a:ext uri="{FF2B5EF4-FFF2-40B4-BE49-F238E27FC236}">
                <a16:creationId xmlns:a16="http://schemas.microsoft.com/office/drawing/2014/main" id="{32E1F042-5CAC-42B3-ABA6-A40F7C8290A6}"/>
              </a:ext>
            </a:extLst>
          </p:cNvPr>
          <p:cNvSpPr/>
          <p:nvPr>
            <p:custDataLst>
              <p:tags r:id="rId138"/>
            </p:custDataLst>
          </p:nvPr>
        </p:nvSpPr>
        <p:spPr>
          <a:xfrm>
            <a:off x="104013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1" name="Rectangle 890">
            <a:extLst>
              <a:ext uri="{FF2B5EF4-FFF2-40B4-BE49-F238E27FC236}">
                <a16:creationId xmlns:a16="http://schemas.microsoft.com/office/drawing/2014/main" id="{12D9A8FB-E082-4C32-AE46-8264411EC3F2}"/>
              </a:ext>
            </a:extLst>
          </p:cNvPr>
          <p:cNvSpPr/>
          <p:nvPr>
            <p:custDataLst>
              <p:tags r:id="rId139"/>
            </p:custDataLst>
          </p:nvPr>
        </p:nvSpPr>
        <p:spPr>
          <a:xfrm>
            <a:off x="104902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2" name="Rectangle 891">
            <a:extLst>
              <a:ext uri="{FF2B5EF4-FFF2-40B4-BE49-F238E27FC236}">
                <a16:creationId xmlns:a16="http://schemas.microsoft.com/office/drawing/2014/main" id="{CA7FC02D-C684-49DE-AB07-04BB1B969D6C}"/>
              </a:ext>
            </a:extLst>
          </p:cNvPr>
          <p:cNvSpPr/>
          <p:nvPr>
            <p:custDataLst>
              <p:tags r:id="rId140"/>
            </p:custDataLst>
          </p:nvPr>
        </p:nvSpPr>
        <p:spPr>
          <a:xfrm>
            <a:off x="105791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3" name="Rectangle 892">
            <a:extLst>
              <a:ext uri="{FF2B5EF4-FFF2-40B4-BE49-F238E27FC236}">
                <a16:creationId xmlns:a16="http://schemas.microsoft.com/office/drawing/2014/main" id="{755099A1-84EA-44BC-87A0-8AEEBD4B92B2}"/>
              </a:ext>
            </a:extLst>
          </p:cNvPr>
          <p:cNvSpPr/>
          <p:nvPr>
            <p:custDataLst>
              <p:tags r:id="rId141"/>
            </p:custDataLst>
          </p:nvPr>
        </p:nvSpPr>
        <p:spPr>
          <a:xfrm>
            <a:off x="84455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4" name="Rectangle 893">
            <a:extLst>
              <a:ext uri="{FF2B5EF4-FFF2-40B4-BE49-F238E27FC236}">
                <a16:creationId xmlns:a16="http://schemas.microsoft.com/office/drawing/2014/main" id="{E768C1B9-4DB5-4413-B31A-8CC379506E78}"/>
              </a:ext>
            </a:extLst>
          </p:cNvPr>
          <p:cNvSpPr/>
          <p:nvPr>
            <p:custDataLst>
              <p:tags r:id="rId142"/>
            </p:custDataLst>
          </p:nvPr>
        </p:nvSpPr>
        <p:spPr>
          <a:xfrm>
            <a:off x="85344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5" name="Rectangle 894">
            <a:extLst>
              <a:ext uri="{FF2B5EF4-FFF2-40B4-BE49-F238E27FC236}">
                <a16:creationId xmlns:a16="http://schemas.microsoft.com/office/drawing/2014/main" id="{3F531449-CFD1-4CAD-B1EB-772BE3BD614C}"/>
              </a:ext>
            </a:extLst>
          </p:cNvPr>
          <p:cNvSpPr/>
          <p:nvPr>
            <p:custDataLst>
              <p:tags r:id="rId143"/>
            </p:custDataLst>
          </p:nvPr>
        </p:nvSpPr>
        <p:spPr>
          <a:xfrm>
            <a:off x="87122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14E28C4A-3449-4D60-B28C-9E2A037E3FA5}"/>
              </a:ext>
            </a:extLst>
          </p:cNvPr>
          <p:cNvSpPr/>
          <p:nvPr>
            <p:custDataLst>
              <p:tags r:id="rId144"/>
            </p:custDataLst>
          </p:nvPr>
        </p:nvSpPr>
        <p:spPr>
          <a:xfrm>
            <a:off x="89789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7" name="Rectangle 896">
            <a:extLst>
              <a:ext uri="{FF2B5EF4-FFF2-40B4-BE49-F238E27FC236}">
                <a16:creationId xmlns:a16="http://schemas.microsoft.com/office/drawing/2014/main" id="{299540D0-949D-4B1C-8623-BDAF90EB77B5}"/>
              </a:ext>
            </a:extLst>
          </p:cNvPr>
          <p:cNvSpPr/>
          <p:nvPr>
            <p:custDataLst>
              <p:tags r:id="rId145"/>
            </p:custDataLst>
          </p:nvPr>
        </p:nvSpPr>
        <p:spPr>
          <a:xfrm>
            <a:off x="90678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8" name="Rectangle 897">
            <a:extLst>
              <a:ext uri="{FF2B5EF4-FFF2-40B4-BE49-F238E27FC236}">
                <a16:creationId xmlns:a16="http://schemas.microsoft.com/office/drawing/2014/main" id="{D2E85E56-5C28-43B6-8B1C-41FF96E5109E}"/>
              </a:ext>
            </a:extLst>
          </p:cNvPr>
          <p:cNvSpPr/>
          <p:nvPr>
            <p:custDataLst>
              <p:tags r:id="rId146"/>
            </p:custDataLst>
          </p:nvPr>
        </p:nvSpPr>
        <p:spPr>
          <a:xfrm>
            <a:off x="91567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9" name="Rectangle 898">
            <a:extLst>
              <a:ext uri="{FF2B5EF4-FFF2-40B4-BE49-F238E27FC236}">
                <a16:creationId xmlns:a16="http://schemas.microsoft.com/office/drawing/2014/main" id="{FCB8D968-EA5F-4F15-A1E6-3D026DEB0D79}"/>
              </a:ext>
            </a:extLst>
          </p:cNvPr>
          <p:cNvSpPr/>
          <p:nvPr>
            <p:custDataLst>
              <p:tags r:id="rId147"/>
            </p:custDataLst>
          </p:nvPr>
        </p:nvSpPr>
        <p:spPr>
          <a:xfrm>
            <a:off x="92456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0" name="Rectangle 899">
            <a:extLst>
              <a:ext uri="{FF2B5EF4-FFF2-40B4-BE49-F238E27FC236}">
                <a16:creationId xmlns:a16="http://schemas.microsoft.com/office/drawing/2014/main" id="{7EE58904-A20A-4E25-8DB9-8772EC8A0DFF}"/>
              </a:ext>
            </a:extLst>
          </p:cNvPr>
          <p:cNvSpPr/>
          <p:nvPr>
            <p:custDataLst>
              <p:tags r:id="rId148"/>
            </p:custDataLst>
          </p:nvPr>
        </p:nvSpPr>
        <p:spPr>
          <a:xfrm>
            <a:off x="94234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1" name="Rectangle 900">
            <a:extLst>
              <a:ext uri="{FF2B5EF4-FFF2-40B4-BE49-F238E27FC236}">
                <a16:creationId xmlns:a16="http://schemas.microsoft.com/office/drawing/2014/main" id="{95D0C78E-C50C-49BC-AA22-6E5507E7D2FE}"/>
              </a:ext>
            </a:extLst>
          </p:cNvPr>
          <p:cNvSpPr/>
          <p:nvPr>
            <p:custDataLst>
              <p:tags r:id="rId149"/>
            </p:custDataLst>
          </p:nvPr>
        </p:nvSpPr>
        <p:spPr>
          <a:xfrm>
            <a:off x="95123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2" name="Rectangle 901">
            <a:extLst>
              <a:ext uri="{FF2B5EF4-FFF2-40B4-BE49-F238E27FC236}">
                <a16:creationId xmlns:a16="http://schemas.microsoft.com/office/drawing/2014/main" id="{FD4D8B5C-60C5-4FAC-98EF-D99AB7B23508}"/>
              </a:ext>
            </a:extLst>
          </p:cNvPr>
          <p:cNvSpPr/>
          <p:nvPr>
            <p:custDataLst>
              <p:tags r:id="rId150"/>
            </p:custDataLst>
          </p:nvPr>
        </p:nvSpPr>
        <p:spPr>
          <a:xfrm>
            <a:off x="96012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3" name="Rectangle 902">
            <a:extLst>
              <a:ext uri="{FF2B5EF4-FFF2-40B4-BE49-F238E27FC236}">
                <a16:creationId xmlns:a16="http://schemas.microsoft.com/office/drawing/2014/main" id="{299590E4-FC3C-4737-99AF-3AD9F2F28CA7}"/>
              </a:ext>
            </a:extLst>
          </p:cNvPr>
          <p:cNvSpPr/>
          <p:nvPr>
            <p:custDataLst>
              <p:tags r:id="rId151"/>
            </p:custDataLst>
          </p:nvPr>
        </p:nvSpPr>
        <p:spPr>
          <a:xfrm>
            <a:off x="98679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1F26B1AF-BAEB-4442-92DD-AA7103C7101C}"/>
              </a:ext>
            </a:extLst>
          </p:cNvPr>
          <p:cNvSpPr/>
          <p:nvPr>
            <p:custDataLst>
              <p:tags r:id="rId152"/>
            </p:custDataLst>
          </p:nvPr>
        </p:nvSpPr>
        <p:spPr>
          <a:xfrm>
            <a:off x="99568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5" name="Rectangle 904">
            <a:extLst>
              <a:ext uri="{FF2B5EF4-FFF2-40B4-BE49-F238E27FC236}">
                <a16:creationId xmlns:a16="http://schemas.microsoft.com/office/drawing/2014/main" id="{4B23D115-E4A7-4077-AAC3-B49BB5036DDB}"/>
              </a:ext>
            </a:extLst>
          </p:cNvPr>
          <p:cNvSpPr/>
          <p:nvPr>
            <p:custDataLst>
              <p:tags r:id="rId153"/>
            </p:custDataLst>
          </p:nvPr>
        </p:nvSpPr>
        <p:spPr>
          <a:xfrm>
            <a:off x="100457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6" name="Rectangle 905">
            <a:extLst>
              <a:ext uri="{FF2B5EF4-FFF2-40B4-BE49-F238E27FC236}">
                <a16:creationId xmlns:a16="http://schemas.microsoft.com/office/drawing/2014/main" id="{A979083E-8F2C-463C-9DC8-E5AF34ECCCC2}"/>
              </a:ext>
            </a:extLst>
          </p:cNvPr>
          <p:cNvSpPr/>
          <p:nvPr>
            <p:custDataLst>
              <p:tags r:id="rId154"/>
            </p:custDataLst>
          </p:nvPr>
        </p:nvSpPr>
        <p:spPr>
          <a:xfrm>
            <a:off x="102235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7" name="Rectangle 906">
            <a:extLst>
              <a:ext uri="{FF2B5EF4-FFF2-40B4-BE49-F238E27FC236}">
                <a16:creationId xmlns:a16="http://schemas.microsoft.com/office/drawing/2014/main" id="{86856D0C-7F1C-4483-B375-68648D3A4036}"/>
              </a:ext>
            </a:extLst>
          </p:cNvPr>
          <p:cNvSpPr/>
          <p:nvPr>
            <p:custDataLst>
              <p:tags r:id="rId155"/>
            </p:custDataLst>
          </p:nvPr>
        </p:nvSpPr>
        <p:spPr>
          <a:xfrm>
            <a:off x="103124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8" name="Rectangle 907">
            <a:extLst>
              <a:ext uri="{FF2B5EF4-FFF2-40B4-BE49-F238E27FC236}">
                <a16:creationId xmlns:a16="http://schemas.microsoft.com/office/drawing/2014/main" id="{41A73998-C524-44A8-89C6-D6762745311A}"/>
              </a:ext>
            </a:extLst>
          </p:cNvPr>
          <p:cNvSpPr/>
          <p:nvPr>
            <p:custDataLst>
              <p:tags r:id="rId156"/>
            </p:custDataLst>
          </p:nvPr>
        </p:nvSpPr>
        <p:spPr>
          <a:xfrm>
            <a:off x="104013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9" name="Rectangle 908">
            <a:extLst>
              <a:ext uri="{FF2B5EF4-FFF2-40B4-BE49-F238E27FC236}">
                <a16:creationId xmlns:a16="http://schemas.microsoft.com/office/drawing/2014/main" id="{C2A524A1-532E-48EC-B383-B4BC247F43C7}"/>
              </a:ext>
            </a:extLst>
          </p:cNvPr>
          <p:cNvSpPr/>
          <p:nvPr>
            <p:custDataLst>
              <p:tags r:id="rId157"/>
            </p:custDataLst>
          </p:nvPr>
        </p:nvSpPr>
        <p:spPr>
          <a:xfrm>
            <a:off x="107569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0" name="Rectangle 909">
            <a:extLst>
              <a:ext uri="{FF2B5EF4-FFF2-40B4-BE49-F238E27FC236}">
                <a16:creationId xmlns:a16="http://schemas.microsoft.com/office/drawing/2014/main" id="{33E4D260-A607-48E3-9300-E374DAE270A6}"/>
              </a:ext>
            </a:extLst>
          </p:cNvPr>
          <p:cNvSpPr/>
          <p:nvPr>
            <p:custDataLst>
              <p:tags r:id="rId158"/>
            </p:custDataLst>
          </p:nvPr>
        </p:nvSpPr>
        <p:spPr>
          <a:xfrm>
            <a:off x="82677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1" name="Rectangle 910">
            <a:extLst>
              <a:ext uri="{FF2B5EF4-FFF2-40B4-BE49-F238E27FC236}">
                <a16:creationId xmlns:a16="http://schemas.microsoft.com/office/drawing/2014/main" id="{F2F7AF8B-34C3-4DEE-9567-78BE00F7BA07}"/>
              </a:ext>
            </a:extLst>
          </p:cNvPr>
          <p:cNvSpPr/>
          <p:nvPr>
            <p:custDataLst>
              <p:tags r:id="rId159"/>
            </p:custDataLst>
          </p:nvPr>
        </p:nvSpPr>
        <p:spPr>
          <a:xfrm>
            <a:off x="83566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2" name="Rectangle 911">
            <a:extLst>
              <a:ext uri="{FF2B5EF4-FFF2-40B4-BE49-F238E27FC236}">
                <a16:creationId xmlns:a16="http://schemas.microsoft.com/office/drawing/2014/main" id="{B2AE8ED8-DE45-4226-9836-8D2FE637524A}"/>
              </a:ext>
            </a:extLst>
          </p:cNvPr>
          <p:cNvSpPr/>
          <p:nvPr>
            <p:custDataLst>
              <p:tags r:id="rId160"/>
            </p:custDataLst>
          </p:nvPr>
        </p:nvSpPr>
        <p:spPr>
          <a:xfrm>
            <a:off x="84455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3" name="Rectangle 912">
            <a:extLst>
              <a:ext uri="{FF2B5EF4-FFF2-40B4-BE49-F238E27FC236}">
                <a16:creationId xmlns:a16="http://schemas.microsoft.com/office/drawing/2014/main" id="{C2A849DE-63B8-4A68-B0A0-1347402C084F}"/>
              </a:ext>
            </a:extLst>
          </p:cNvPr>
          <p:cNvSpPr/>
          <p:nvPr>
            <p:custDataLst>
              <p:tags r:id="rId161"/>
            </p:custDataLst>
          </p:nvPr>
        </p:nvSpPr>
        <p:spPr>
          <a:xfrm>
            <a:off x="87122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4" name="Rectangle 913">
            <a:extLst>
              <a:ext uri="{FF2B5EF4-FFF2-40B4-BE49-F238E27FC236}">
                <a16:creationId xmlns:a16="http://schemas.microsoft.com/office/drawing/2014/main" id="{E807D2A7-8FF8-47E6-A6C5-6609521CD4C8}"/>
              </a:ext>
            </a:extLst>
          </p:cNvPr>
          <p:cNvSpPr/>
          <p:nvPr>
            <p:custDataLst>
              <p:tags r:id="rId162"/>
            </p:custDataLst>
          </p:nvPr>
        </p:nvSpPr>
        <p:spPr>
          <a:xfrm>
            <a:off x="88011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5" name="Rectangle 914">
            <a:extLst>
              <a:ext uri="{FF2B5EF4-FFF2-40B4-BE49-F238E27FC236}">
                <a16:creationId xmlns:a16="http://schemas.microsoft.com/office/drawing/2014/main" id="{941C2B62-8203-44C6-A6C0-DE9CBF3CBC7C}"/>
              </a:ext>
            </a:extLst>
          </p:cNvPr>
          <p:cNvSpPr/>
          <p:nvPr>
            <p:custDataLst>
              <p:tags r:id="rId163"/>
            </p:custDataLst>
          </p:nvPr>
        </p:nvSpPr>
        <p:spPr>
          <a:xfrm>
            <a:off x="88900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6" name="Rectangle 915">
            <a:extLst>
              <a:ext uri="{FF2B5EF4-FFF2-40B4-BE49-F238E27FC236}">
                <a16:creationId xmlns:a16="http://schemas.microsoft.com/office/drawing/2014/main" id="{72522FD4-922A-4777-882C-40178F6F3CD7}"/>
              </a:ext>
            </a:extLst>
          </p:cNvPr>
          <p:cNvSpPr/>
          <p:nvPr>
            <p:custDataLst>
              <p:tags r:id="rId164"/>
            </p:custDataLst>
          </p:nvPr>
        </p:nvSpPr>
        <p:spPr>
          <a:xfrm>
            <a:off x="89789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79A8504C-6C1D-4639-8A66-B1693B83B690}"/>
              </a:ext>
            </a:extLst>
          </p:cNvPr>
          <p:cNvSpPr/>
          <p:nvPr>
            <p:custDataLst>
              <p:tags r:id="rId165"/>
            </p:custDataLst>
          </p:nvPr>
        </p:nvSpPr>
        <p:spPr>
          <a:xfrm>
            <a:off x="94234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8" name="Rectangle 917">
            <a:extLst>
              <a:ext uri="{FF2B5EF4-FFF2-40B4-BE49-F238E27FC236}">
                <a16:creationId xmlns:a16="http://schemas.microsoft.com/office/drawing/2014/main" id="{FE68089E-970D-459B-A8B3-23ED405A0A29}"/>
              </a:ext>
            </a:extLst>
          </p:cNvPr>
          <p:cNvSpPr/>
          <p:nvPr>
            <p:custDataLst>
              <p:tags r:id="rId166"/>
            </p:custDataLst>
          </p:nvPr>
        </p:nvSpPr>
        <p:spPr>
          <a:xfrm>
            <a:off x="95123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9" name="Rectangle 918">
            <a:extLst>
              <a:ext uri="{FF2B5EF4-FFF2-40B4-BE49-F238E27FC236}">
                <a16:creationId xmlns:a16="http://schemas.microsoft.com/office/drawing/2014/main" id="{AC146549-817C-4423-9A5C-1354E11426BE}"/>
              </a:ext>
            </a:extLst>
          </p:cNvPr>
          <p:cNvSpPr/>
          <p:nvPr>
            <p:custDataLst>
              <p:tags r:id="rId167"/>
            </p:custDataLst>
          </p:nvPr>
        </p:nvSpPr>
        <p:spPr>
          <a:xfrm>
            <a:off x="96012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0" name="Rectangle 919">
            <a:extLst>
              <a:ext uri="{FF2B5EF4-FFF2-40B4-BE49-F238E27FC236}">
                <a16:creationId xmlns:a16="http://schemas.microsoft.com/office/drawing/2014/main" id="{AADC5B5D-E6A5-445E-B597-6C6FAC58836B}"/>
              </a:ext>
            </a:extLst>
          </p:cNvPr>
          <p:cNvSpPr/>
          <p:nvPr>
            <p:custDataLst>
              <p:tags r:id="rId168"/>
            </p:custDataLst>
          </p:nvPr>
        </p:nvSpPr>
        <p:spPr>
          <a:xfrm>
            <a:off x="96901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1" name="Rectangle 920">
            <a:extLst>
              <a:ext uri="{FF2B5EF4-FFF2-40B4-BE49-F238E27FC236}">
                <a16:creationId xmlns:a16="http://schemas.microsoft.com/office/drawing/2014/main" id="{12773624-FDEF-45F6-A622-F1098321C869}"/>
              </a:ext>
            </a:extLst>
          </p:cNvPr>
          <p:cNvSpPr/>
          <p:nvPr>
            <p:custDataLst>
              <p:tags r:id="rId169"/>
            </p:custDataLst>
          </p:nvPr>
        </p:nvSpPr>
        <p:spPr>
          <a:xfrm>
            <a:off x="100457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2" name="Rectangle 921">
            <a:extLst>
              <a:ext uri="{FF2B5EF4-FFF2-40B4-BE49-F238E27FC236}">
                <a16:creationId xmlns:a16="http://schemas.microsoft.com/office/drawing/2014/main" id="{E4076F07-5074-4794-8E3D-63B726FED584}"/>
              </a:ext>
            </a:extLst>
          </p:cNvPr>
          <p:cNvSpPr/>
          <p:nvPr>
            <p:custDataLst>
              <p:tags r:id="rId170"/>
            </p:custDataLst>
          </p:nvPr>
        </p:nvSpPr>
        <p:spPr>
          <a:xfrm>
            <a:off x="101346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3" name="Rectangle 922">
            <a:extLst>
              <a:ext uri="{FF2B5EF4-FFF2-40B4-BE49-F238E27FC236}">
                <a16:creationId xmlns:a16="http://schemas.microsoft.com/office/drawing/2014/main" id="{922C12B4-5E87-4EC8-8D6D-909F97099A6B}"/>
              </a:ext>
            </a:extLst>
          </p:cNvPr>
          <p:cNvSpPr/>
          <p:nvPr>
            <p:custDataLst>
              <p:tags r:id="rId171"/>
            </p:custDataLst>
          </p:nvPr>
        </p:nvSpPr>
        <p:spPr>
          <a:xfrm>
            <a:off x="102235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A7C3BEE8-44B9-4698-A030-3AF8209ECE38}"/>
              </a:ext>
            </a:extLst>
          </p:cNvPr>
          <p:cNvSpPr/>
          <p:nvPr>
            <p:custDataLst>
              <p:tags r:id="rId172"/>
            </p:custDataLst>
          </p:nvPr>
        </p:nvSpPr>
        <p:spPr>
          <a:xfrm>
            <a:off x="103124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5" name="Rectangle 924">
            <a:extLst>
              <a:ext uri="{FF2B5EF4-FFF2-40B4-BE49-F238E27FC236}">
                <a16:creationId xmlns:a16="http://schemas.microsoft.com/office/drawing/2014/main" id="{BC364086-C523-4267-BE90-22EFDEA33803}"/>
              </a:ext>
            </a:extLst>
          </p:cNvPr>
          <p:cNvSpPr/>
          <p:nvPr>
            <p:custDataLst>
              <p:tags r:id="rId173"/>
            </p:custDataLst>
          </p:nvPr>
        </p:nvSpPr>
        <p:spPr>
          <a:xfrm>
            <a:off x="86233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6" name="Rectangle 925">
            <a:extLst>
              <a:ext uri="{FF2B5EF4-FFF2-40B4-BE49-F238E27FC236}">
                <a16:creationId xmlns:a16="http://schemas.microsoft.com/office/drawing/2014/main" id="{30F9A4DF-993C-45A1-BE5D-632C3D191F49}"/>
              </a:ext>
            </a:extLst>
          </p:cNvPr>
          <p:cNvSpPr/>
          <p:nvPr>
            <p:custDataLst>
              <p:tags r:id="rId174"/>
            </p:custDataLst>
          </p:nvPr>
        </p:nvSpPr>
        <p:spPr>
          <a:xfrm>
            <a:off x="87122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7" name="Rectangle 926">
            <a:extLst>
              <a:ext uri="{FF2B5EF4-FFF2-40B4-BE49-F238E27FC236}">
                <a16:creationId xmlns:a16="http://schemas.microsoft.com/office/drawing/2014/main" id="{97111775-4479-442F-88CB-4D4B2FB3C4F6}"/>
              </a:ext>
            </a:extLst>
          </p:cNvPr>
          <p:cNvSpPr/>
          <p:nvPr>
            <p:custDataLst>
              <p:tags r:id="rId175"/>
            </p:custDataLst>
          </p:nvPr>
        </p:nvSpPr>
        <p:spPr>
          <a:xfrm>
            <a:off x="89789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8" name="Rectangle 927">
            <a:extLst>
              <a:ext uri="{FF2B5EF4-FFF2-40B4-BE49-F238E27FC236}">
                <a16:creationId xmlns:a16="http://schemas.microsoft.com/office/drawing/2014/main" id="{9DF74854-CCCD-4DED-B100-E5B48B497766}"/>
              </a:ext>
            </a:extLst>
          </p:cNvPr>
          <p:cNvSpPr/>
          <p:nvPr>
            <p:custDataLst>
              <p:tags r:id="rId176"/>
            </p:custDataLst>
          </p:nvPr>
        </p:nvSpPr>
        <p:spPr>
          <a:xfrm>
            <a:off x="90678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9" name="Rectangle 928">
            <a:extLst>
              <a:ext uri="{FF2B5EF4-FFF2-40B4-BE49-F238E27FC236}">
                <a16:creationId xmlns:a16="http://schemas.microsoft.com/office/drawing/2014/main" id="{99B05936-C36C-43B2-9281-60C044018FAA}"/>
              </a:ext>
            </a:extLst>
          </p:cNvPr>
          <p:cNvSpPr/>
          <p:nvPr>
            <p:custDataLst>
              <p:tags r:id="rId177"/>
            </p:custDataLst>
          </p:nvPr>
        </p:nvSpPr>
        <p:spPr>
          <a:xfrm>
            <a:off x="92456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11552CC5-C496-4CD1-960C-034E2C5C3338}"/>
              </a:ext>
            </a:extLst>
          </p:cNvPr>
          <p:cNvSpPr/>
          <p:nvPr>
            <p:custDataLst>
              <p:tags r:id="rId178"/>
            </p:custDataLst>
          </p:nvPr>
        </p:nvSpPr>
        <p:spPr>
          <a:xfrm>
            <a:off x="93345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B68FD595-97D1-4C91-AD89-7067F55C9E98}"/>
              </a:ext>
            </a:extLst>
          </p:cNvPr>
          <p:cNvSpPr/>
          <p:nvPr>
            <p:custDataLst>
              <p:tags r:id="rId179"/>
            </p:custDataLst>
          </p:nvPr>
        </p:nvSpPr>
        <p:spPr>
          <a:xfrm>
            <a:off x="94234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DE0854D1-3227-44A1-9DF9-997ACB8FE631}"/>
              </a:ext>
            </a:extLst>
          </p:cNvPr>
          <p:cNvSpPr/>
          <p:nvPr>
            <p:custDataLst>
              <p:tags r:id="rId180"/>
            </p:custDataLst>
          </p:nvPr>
        </p:nvSpPr>
        <p:spPr>
          <a:xfrm>
            <a:off x="96012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07DBB96B-3075-48A9-BF75-50C8DC9D57F1}"/>
              </a:ext>
            </a:extLst>
          </p:cNvPr>
          <p:cNvSpPr/>
          <p:nvPr>
            <p:custDataLst>
              <p:tags r:id="rId181"/>
            </p:custDataLst>
          </p:nvPr>
        </p:nvSpPr>
        <p:spPr>
          <a:xfrm>
            <a:off x="98679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B9931987-BDE4-4089-B5EB-3CFAE52DF0BF}"/>
              </a:ext>
            </a:extLst>
          </p:cNvPr>
          <p:cNvSpPr/>
          <p:nvPr>
            <p:custDataLst>
              <p:tags r:id="rId182"/>
            </p:custDataLst>
          </p:nvPr>
        </p:nvSpPr>
        <p:spPr>
          <a:xfrm>
            <a:off x="99568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5" name="Rectangle 934">
            <a:extLst>
              <a:ext uri="{FF2B5EF4-FFF2-40B4-BE49-F238E27FC236}">
                <a16:creationId xmlns:a16="http://schemas.microsoft.com/office/drawing/2014/main" id="{122B683F-5DA8-4380-81F3-8BC595E46317}"/>
              </a:ext>
            </a:extLst>
          </p:cNvPr>
          <p:cNvSpPr/>
          <p:nvPr>
            <p:custDataLst>
              <p:tags r:id="rId183"/>
            </p:custDataLst>
          </p:nvPr>
        </p:nvSpPr>
        <p:spPr>
          <a:xfrm>
            <a:off x="100457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6" name="Rectangle 935">
            <a:extLst>
              <a:ext uri="{FF2B5EF4-FFF2-40B4-BE49-F238E27FC236}">
                <a16:creationId xmlns:a16="http://schemas.microsoft.com/office/drawing/2014/main" id="{070254BA-6668-4E21-810F-FF3D2EC6C936}"/>
              </a:ext>
            </a:extLst>
          </p:cNvPr>
          <p:cNvSpPr/>
          <p:nvPr>
            <p:custDataLst>
              <p:tags r:id="rId184"/>
            </p:custDataLst>
          </p:nvPr>
        </p:nvSpPr>
        <p:spPr>
          <a:xfrm>
            <a:off x="101346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7" name="Rectangle 936">
            <a:extLst>
              <a:ext uri="{FF2B5EF4-FFF2-40B4-BE49-F238E27FC236}">
                <a16:creationId xmlns:a16="http://schemas.microsoft.com/office/drawing/2014/main" id="{EA89914C-6B1C-4274-B3B4-6EE6A53C6664}"/>
              </a:ext>
            </a:extLst>
          </p:cNvPr>
          <p:cNvSpPr/>
          <p:nvPr>
            <p:custDataLst>
              <p:tags r:id="rId185"/>
            </p:custDataLst>
          </p:nvPr>
        </p:nvSpPr>
        <p:spPr>
          <a:xfrm>
            <a:off x="103124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8" name="Rectangle 937">
            <a:extLst>
              <a:ext uri="{FF2B5EF4-FFF2-40B4-BE49-F238E27FC236}">
                <a16:creationId xmlns:a16="http://schemas.microsoft.com/office/drawing/2014/main" id="{FEB2E923-65E5-4BE5-8500-49EE5FE67F03}"/>
              </a:ext>
            </a:extLst>
          </p:cNvPr>
          <p:cNvSpPr/>
          <p:nvPr>
            <p:custDataLst>
              <p:tags r:id="rId186"/>
            </p:custDataLst>
          </p:nvPr>
        </p:nvSpPr>
        <p:spPr>
          <a:xfrm>
            <a:off x="104902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9" name="Rectangle 938">
            <a:extLst>
              <a:ext uri="{FF2B5EF4-FFF2-40B4-BE49-F238E27FC236}">
                <a16:creationId xmlns:a16="http://schemas.microsoft.com/office/drawing/2014/main" id="{EFD7D014-FED6-4A00-98E4-3AB143E9A0F2}"/>
              </a:ext>
            </a:extLst>
          </p:cNvPr>
          <p:cNvSpPr/>
          <p:nvPr>
            <p:custDataLst>
              <p:tags r:id="rId187"/>
            </p:custDataLst>
          </p:nvPr>
        </p:nvSpPr>
        <p:spPr>
          <a:xfrm>
            <a:off x="106680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0" name="Rectangle 939">
            <a:extLst>
              <a:ext uri="{FF2B5EF4-FFF2-40B4-BE49-F238E27FC236}">
                <a16:creationId xmlns:a16="http://schemas.microsoft.com/office/drawing/2014/main" id="{B1F5913D-3845-4077-A98F-ABC39A5FBF99}"/>
              </a:ext>
            </a:extLst>
          </p:cNvPr>
          <p:cNvSpPr/>
          <p:nvPr>
            <p:custDataLst>
              <p:tags r:id="rId188"/>
            </p:custDataLst>
          </p:nvPr>
        </p:nvSpPr>
        <p:spPr>
          <a:xfrm>
            <a:off x="82677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1" name="Rectangle 940">
            <a:extLst>
              <a:ext uri="{FF2B5EF4-FFF2-40B4-BE49-F238E27FC236}">
                <a16:creationId xmlns:a16="http://schemas.microsoft.com/office/drawing/2014/main" id="{ED44251A-C698-44E7-A3A4-AF799C4EE61A}"/>
              </a:ext>
            </a:extLst>
          </p:cNvPr>
          <p:cNvSpPr/>
          <p:nvPr>
            <p:custDataLst>
              <p:tags r:id="rId189"/>
            </p:custDataLst>
          </p:nvPr>
        </p:nvSpPr>
        <p:spPr>
          <a:xfrm>
            <a:off x="84455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2" name="Rectangle 941">
            <a:extLst>
              <a:ext uri="{FF2B5EF4-FFF2-40B4-BE49-F238E27FC236}">
                <a16:creationId xmlns:a16="http://schemas.microsoft.com/office/drawing/2014/main" id="{4484F693-4D9F-4CA9-86FF-BD6A3EB6D0BB}"/>
              </a:ext>
            </a:extLst>
          </p:cNvPr>
          <p:cNvSpPr/>
          <p:nvPr>
            <p:custDataLst>
              <p:tags r:id="rId190"/>
            </p:custDataLst>
          </p:nvPr>
        </p:nvSpPr>
        <p:spPr>
          <a:xfrm>
            <a:off x="88011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3" name="Rectangle 942">
            <a:extLst>
              <a:ext uri="{FF2B5EF4-FFF2-40B4-BE49-F238E27FC236}">
                <a16:creationId xmlns:a16="http://schemas.microsoft.com/office/drawing/2014/main" id="{6BF6650E-26E1-4E73-99B3-11CFEF83A891}"/>
              </a:ext>
            </a:extLst>
          </p:cNvPr>
          <p:cNvSpPr/>
          <p:nvPr>
            <p:custDataLst>
              <p:tags r:id="rId191"/>
            </p:custDataLst>
          </p:nvPr>
        </p:nvSpPr>
        <p:spPr>
          <a:xfrm>
            <a:off x="90678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4" name="Rectangle 943">
            <a:extLst>
              <a:ext uri="{FF2B5EF4-FFF2-40B4-BE49-F238E27FC236}">
                <a16:creationId xmlns:a16="http://schemas.microsoft.com/office/drawing/2014/main" id="{D040B83F-9376-4FF6-97C0-5E39C4784979}"/>
              </a:ext>
            </a:extLst>
          </p:cNvPr>
          <p:cNvSpPr/>
          <p:nvPr>
            <p:custDataLst>
              <p:tags r:id="rId192"/>
            </p:custDataLst>
          </p:nvPr>
        </p:nvSpPr>
        <p:spPr>
          <a:xfrm>
            <a:off x="93345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5" name="Rectangle 944">
            <a:extLst>
              <a:ext uri="{FF2B5EF4-FFF2-40B4-BE49-F238E27FC236}">
                <a16:creationId xmlns:a16="http://schemas.microsoft.com/office/drawing/2014/main" id="{A434A556-E312-4786-BE2A-86715AE03BC7}"/>
              </a:ext>
            </a:extLst>
          </p:cNvPr>
          <p:cNvSpPr/>
          <p:nvPr>
            <p:custDataLst>
              <p:tags r:id="rId193"/>
            </p:custDataLst>
          </p:nvPr>
        </p:nvSpPr>
        <p:spPr>
          <a:xfrm>
            <a:off x="95123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6" name="Rectangle 945">
            <a:extLst>
              <a:ext uri="{FF2B5EF4-FFF2-40B4-BE49-F238E27FC236}">
                <a16:creationId xmlns:a16="http://schemas.microsoft.com/office/drawing/2014/main" id="{0488C1AF-7A1C-4986-9BBE-FFD47F92EE85}"/>
              </a:ext>
            </a:extLst>
          </p:cNvPr>
          <p:cNvSpPr/>
          <p:nvPr>
            <p:custDataLst>
              <p:tags r:id="rId194"/>
            </p:custDataLst>
          </p:nvPr>
        </p:nvSpPr>
        <p:spPr>
          <a:xfrm>
            <a:off x="96012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7" name="Rectangle 946">
            <a:extLst>
              <a:ext uri="{FF2B5EF4-FFF2-40B4-BE49-F238E27FC236}">
                <a16:creationId xmlns:a16="http://schemas.microsoft.com/office/drawing/2014/main" id="{1FA38CCF-8472-4832-9647-1070FC96FFA1}"/>
              </a:ext>
            </a:extLst>
          </p:cNvPr>
          <p:cNvSpPr/>
          <p:nvPr>
            <p:custDataLst>
              <p:tags r:id="rId195"/>
            </p:custDataLst>
          </p:nvPr>
        </p:nvSpPr>
        <p:spPr>
          <a:xfrm>
            <a:off x="97790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8" name="Rectangle 947">
            <a:extLst>
              <a:ext uri="{FF2B5EF4-FFF2-40B4-BE49-F238E27FC236}">
                <a16:creationId xmlns:a16="http://schemas.microsoft.com/office/drawing/2014/main" id="{0EA6C8AE-C648-4C35-8638-7A07E71FEA76}"/>
              </a:ext>
            </a:extLst>
          </p:cNvPr>
          <p:cNvSpPr/>
          <p:nvPr>
            <p:custDataLst>
              <p:tags r:id="rId196"/>
            </p:custDataLst>
          </p:nvPr>
        </p:nvSpPr>
        <p:spPr>
          <a:xfrm>
            <a:off x="99568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9" name="Rectangle 948">
            <a:extLst>
              <a:ext uri="{FF2B5EF4-FFF2-40B4-BE49-F238E27FC236}">
                <a16:creationId xmlns:a16="http://schemas.microsoft.com/office/drawing/2014/main" id="{73FB38AC-6B86-437C-AA1D-62E6E272CB85}"/>
              </a:ext>
            </a:extLst>
          </p:cNvPr>
          <p:cNvSpPr/>
          <p:nvPr>
            <p:custDataLst>
              <p:tags r:id="rId197"/>
            </p:custDataLst>
          </p:nvPr>
        </p:nvSpPr>
        <p:spPr>
          <a:xfrm>
            <a:off x="101346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0" name="Rectangle 949">
            <a:extLst>
              <a:ext uri="{FF2B5EF4-FFF2-40B4-BE49-F238E27FC236}">
                <a16:creationId xmlns:a16="http://schemas.microsoft.com/office/drawing/2014/main" id="{2E7388A5-2CE4-4EFF-9FAF-2F4535A5CF35}"/>
              </a:ext>
            </a:extLst>
          </p:cNvPr>
          <p:cNvSpPr/>
          <p:nvPr>
            <p:custDataLst>
              <p:tags r:id="rId198"/>
            </p:custDataLst>
          </p:nvPr>
        </p:nvSpPr>
        <p:spPr>
          <a:xfrm>
            <a:off x="104902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1" name="Rectangle 950">
            <a:extLst>
              <a:ext uri="{FF2B5EF4-FFF2-40B4-BE49-F238E27FC236}">
                <a16:creationId xmlns:a16="http://schemas.microsoft.com/office/drawing/2014/main" id="{50BD2DB9-DC74-48CB-B959-08E1A08960AE}"/>
              </a:ext>
            </a:extLst>
          </p:cNvPr>
          <p:cNvSpPr/>
          <p:nvPr>
            <p:custDataLst>
              <p:tags r:id="rId199"/>
            </p:custDataLst>
          </p:nvPr>
        </p:nvSpPr>
        <p:spPr>
          <a:xfrm>
            <a:off x="105791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2" name="Rectangle 951">
            <a:extLst>
              <a:ext uri="{FF2B5EF4-FFF2-40B4-BE49-F238E27FC236}">
                <a16:creationId xmlns:a16="http://schemas.microsoft.com/office/drawing/2014/main" id="{F0817DE4-F189-4368-8C99-ACAEF5DB2E4D}"/>
              </a:ext>
            </a:extLst>
          </p:cNvPr>
          <p:cNvSpPr/>
          <p:nvPr>
            <p:custDataLst>
              <p:tags r:id="rId200"/>
            </p:custDataLst>
          </p:nvPr>
        </p:nvSpPr>
        <p:spPr>
          <a:xfrm>
            <a:off x="86233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3" name="Rectangle 952">
            <a:extLst>
              <a:ext uri="{FF2B5EF4-FFF2-40B4-BE49-F238E27FC236}">
                <a16:creationId xmlns:a16="http://schemas.microsoft.com/office/drawing/2014/main" id="{8D2D4A9B-4CFF-4C0F-A12E-6491B77660F2}"/>
              </a:ext>
            </a:extLst>
          </p:cNvPr>
          <p:cNvSpPr/>
          <p:nvPr>
            <p:custDataLst>
              <p:tags r:id="rId201"/>
            </p:custDataLst>
          </p:nvPr>
        </p:nvSpPr>
        <p:spPr>
          <a:xfrm>
            <a:off x="89789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4" name="Rectangle 953">
            <a:extLst>
              <a:ext uri="{FF2B5EF4-FFF2-40B4-BE49-F238E27FC236}">
                <a16:creationId xmlns:a16="http://schemas.microsoft.com/office/drawing/2014/main" id="{36F97F8D-DD0F-4258-B775-CFB3F37DCBA3}"/>
              </a:ext>
            </a:extLst>
          </p:cNvPr>
          <p:cNvSpPr/>
          <p:nvPr>
            <p:custDataLst>
              <p:tags r:id="rId202"/>
            </p:custDataLst>
          </p:nvPr>
        </p:nvSpPr>
        <p:spPr>
          <a:xfrm>
            <a:off x="90678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5" name="Rectangle 954">
            <a:extLst>
              <a:ext uri="{FF2B5EF4-FFF2-40B4-BE49-F238E27FC236}">
                <a16:creationId xmlns:a16="http://schemas.microsoft.com/office/drawing/2014/main" id="{542B164B-96E2-462F-B828-8E94EB5106C7}"/>
              </a:ext>
            </a:extLst>
          </p:cNvPr>
          <p:cNvSpPr/>
          <p:nvPr>
            <p:custDataLst>
              <p:tags r:id="rId203"/>
            </p:custDataLst>
          </p:nvPr>
        </p:nvSpPr>
        <p:spPr>
          <a:xfrm>
            <a:off x="91567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6" name="Rectangle 955">
            <a:extLst>
              <a:ext uri="{FF2B5EF4-FFF2-40B4-BE49-F238E27FC236}">
                <a16:creationId xmlns:a16="http://schemas.microsoft.com/office/drawing/2014/main" id="{A3AE5390-E69D-4642-8B39-C719D6A10AA3}"/>
              </a:ext>
            </a:extLst>
          </p:cNvPr>
          <p:cNvSpPr/>
          <p:nvPr>
            <p:custDataLst>
              <p:tags r:id="rId204"/>
            </p:custDataLst>
          </p:nvPr>
        </p:nvSpPr>
        <p:spPr>
          <a:xfrm>
            <a:off x="92456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7" name="Rectangle 956">
            <a:extLst>
              <a:ext uri="{FF2B5EF4-FFF2-40B4-BE49-F238E27FC236}">
                <a16:creationId xmlns:a16="http://schemas.microsoft.com/office/drawing/2014/main" id="{2E262935-FEDB-4D05-8F0B-4D137E13B42B}"/>
              </a:ext>
            </a:extLst>
          </p:cNvPr>
          <p:cNvSpPr/>
          <p:nvPr>
            <p:custDataLst>
              <p:tags r:id="rId205"/>
            </p:custDataLst>
          </p:nvPr>
        </p:nvSpPr>
        <p:spPr>
          <a:xfrm>
            <a:off x="93345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8" name="Rectangle 957">
            <a:extLst>
              <a:ext uri="{FF2B5EF4-FFF2-40B4-BE49-F238E27FC236}">
                <a16:creationId xmlns:a16="http://schemas.microsoft.com/office/drawing/2014/main" id="{3D51FE9C-526A-4C39-82F8-79A5CED7701C}"/>
              </a:ext>
            </a:extLst>
          </p:cNvPr>
          <p:cNvSpPr/>
          <p:nvPr>
            <p:custDataLst>
              <p:tags r:id="rId206"/>
            </p:custDataLst>
          </p:nvPr>
        </p:nvSpPr>
        <p:spPr>
          <a:xfrm>
            <a:off x="96012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9" name="Rectangle 958">
            <a:extLst>
              <a:ext uri="{FF2B5EF4-FFF2-40B4-BE49-F238E27FC236}">
                <a16:creationId xmlns:a16="http://schemas.microsoft.com/office/drawing/2014/main" id="{4D3D06FD-8B32-43C2-8F82-1B5CBA770B9E}"/>
              </a:ext>
            </a:extLst>
          </p:cNvPr>
          <p:cNvSpPr/>
          <p:nvPr>
            <p:custDataLst>
              <p:tags r:id="rId207"/>
            </p:custDataLst>
          </p:nvPr>
        </p:nvSpPr>
        <p:spPr>
          <a:xfrm>
            <a:off x="96901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A369D47E-8635-422A-AF71-07D5BDA6F32F}"/>
              </a:ext>
            </a:extLst>
          </p:cNvPr>
          <p:cNvSpPr/>
          <p:nvPr>
            <p:custDataLst>
              <p:tags r:id="rId208"/>
            </p:custDataLst>
          </p:nvPr>
        </p:nvSpPr>
        <p:spPr>
          <a:xfrm>
            <a:off x="99568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1" name="Rectangle 960">
            <a:extLst>
              <a:ext uri="{FF2B5EF4-FFF2-40B4-BE49-F238E27FC236}">
                <a16:creationId xmlns:a16="http://schemas.microsoft.com/office/drawing/2014/main" id="{DC643737-0103-40B2-B98D-E5202910D57C}"/>
              </a:ext>
            </a:extLst>
          </p:cNvPr>
          <p:cNvSpPr/>
          <p:nvPr>
            <p:custDataLst>
              <p:tags r:id="rId209"/>
            </p:custDataLst>
          </p:nvPr>
        </p:nvSpPr>
        <p:spPr>
          <a:xfrm>
            <a:off x="101346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2" name="Rectangle 961">
            <a:extLst>
              <a:ext uri="{FF2B5EF4-FFF2-40B4-BE49-F238E27FC236}">
                <a16:creationId xmlns:a16="http://schemas.microsoft.com/office/drawing/2014/main" id="{31A3F2FF-7E9A-45FE-A769-7320C9E0F057}"/>
              </a:ext>
            </a:extLst>
          </p:cNvPr>
          <p:cNvSpPr/>
          <p:nvPr>
            <p:custDataLst>
              <p:tags r:id="rId210"/>
            </p:custDataLst>
          </p:nvPr>
        </p:nvSpPr>
        <p:spPr>
          <a:xfrm>
            <a:off x="102235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EB82C222-3DE6-4DBF-A4BD-496B45EB169B}"/>
              </a:ext>
            </a:extLst>
          </p:cNvPr>
          <p:cNvSpPr/>
          <p:nvPr>
            <p:custDataLst>
              <p:tags r:id="rId211"/>
            </p:custDataLst>
          </p:nvPr>
        </p:nvSpPr>
        <p:spPr>
          <a:xfrm>
            <a:off x="103124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EF65FE05-ED13-4FB8-A2A3-B8BD29F91949}"/>
              </a:ext>
            </a:extLst>
          </p:cNvPr>
          <p:cNvSpPr/>
          <p:nvPr>
            <p:custDataLst>
              <p:tags r:id="rId212"/>
            </p:custDataLst>
          </p:nvPr>
        </p:nvSpPr>
        <p:spPr>
          <a:xfrm>
            <a:off x="104013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14B66727-ED88-42A8-9662-CDB47CAAE9D9}"/>
              </a:ext>
            </a:extLst>
          </p:cNvPr>
          <p:cNvSpPr/>
          <p:nvPr>
            <p:custDataLst>
              <p:tags r:id="rId213"/>
            </p:custDataLst>
          </p:nvPr>
        </p:nvSpPr>
        <p:spPr>
          <a:xfrm>
            <a:off x="107569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D2D45675-D697-47EE-AE36-D7B51F0C4CD6}"/>
              </a:ext>
            </a:extLst>
          </p:cNvPr>
          <p:cNvSpPr/>
          <p:nvPr>
            <p:custDataLst>
              <p:tags r:id="rId214"/>
            </p:custDataLst>
          </p:nvPr>
        </p:nvSpPr>
        <p:spPr>
          <a:xfrm>
            <a:off x="82677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F349942E-93C5-4FCD-B206-120A112B3F36}"/>
              </a:ext>
            </a:extLst>
          </p:cNvPr>
          <p:cNvSpPr/>
          <p:nvPr>
            <p:custDataLst>
              <p:tags r:id="rId215"/>
            </p:custDataLst>
          </p:nvPr>
        </p:nvSpPr>
        <p:spPr>
          <a:xfrm>
            <a:off x="87122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B9F21A9F-35E8-426A-8CEB-498078D3913B}"/>
              </a:ext>
            </a:extLst>
          </p:cNvPr>
          <p:cNvSpPr/>
          <p:nvPr>
            <p:custDataLst>
              <p:tags r:id="rId216"/>
            </p:custDataLst>
          </p:nvPr>
        </p:nvSpPr>
        <p:spPr>
          <a:xfrm>
            <a:off x="88011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0EA50DE5-8337-4384-9C95-E84B2AD9D7E3}"/>
              </a:ext>
            </a:extLst>
          </p:cNvPr>
          <p:cNvSpPr/>
          <p:nvPr>
            <p:custDataLst>
              <p:tags r:id="rId217"/>
            </p:custDataLst>
          </p:nvPr>
        </p:nvSpPr>
        <p:spPr>
          <a:xfrm>
            <a:off x="91567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FA0421C9-139C-4BFB-888E-D5B290B90135}"/>
              </a:ext>
            </a:extLst>
          </p:cNvPr>
          <p:cNvSpPr/>
          <p:nvPr>
            <p:custDataLst>
              <p:tags r:id="rId218"/>
            </p:custDataLst>
          </p:nvPr>
        </p:nvSpPr>
        <p:spPr>
          <a:xfrm>
            <a:off x="92456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FEE26751-000E-4598-9230-3FA6B4C049FA}"/>
              </a:ext>
            </a:extLst>
          </p:cNvPr>
          <p:cNvSpPr/>
          <p:nvPr>
            <p:custDataLst>
              <p:tags r:id="rId219"/>
            </p:custDataLst>
          </p:nvPr>
        </p:nvSpPr>
        <p:spPr>
          <a:xfrm>
            <a:off x="97790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7FF05DE3-3E18-4F71-802B-1FE64BBEA7B9}"/>
              </a:ext>
            </a:extLst>
          </p:cNvPr>
          <p:cNvSpPr/>
          <p:nvPr>
            <p:custDataLst>
              <p:tags r:id="rId220"/>
            </p:custDataLst>
          </p:nvPr>
        </p:nvSpPr>
        <p:spPr>
          <a:xfrm>
            <a:off x="100457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3" name="Rectangle 972">
            <a:extLst>
              <a:ext uri="{FF2B5EF4-FFF2-40B4-BE49-F238E27FC236}">
                <a16:creationId xmlns:a16="http://schemas.microsoft.com/office/drawing/2014/main" id="{807046FE-758A-4EAD-8BC0-7BCE8EF2AAFA}"/>
              </a:ext>
            </a:extLst>
          </p:cNvPr>
          <p:cNvSpPr/>
          <p:nvPr>
            <p:custDataLst>
              <p:tags r:id="rId221"/>
            </p:custDataLst>
          </p:nvPr>
        </p:nvSpPr>
        <p:spPr>
          <a:xfrm>
            <a:off x="102235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4" name="Rectangle 973">
            <a:extLst>
              <a:ext uri="{FF2B5EF4-FFF2-40B4-BE49-F238E27FC236}">
                <a16:creationId xmlns:a16="http://schemas.microsoft.com/office/drawing/2014/main" id="{D061E0F9-EBBA-41C9-B343-89C2095B117E}"/>
              </a:ext>
            </a:extLst>
          </p:cNvPr>
          <p:cNvSpPr/>
          <p:nvPr>
            <p:custDataLst>
              <p:tags r:id="rId222"/>
            </p:custDataLst>
          </p:nvPr>
        </p:nvSpPr>
        <p:spPr>
          <a:xfrm>
            <a:off x="104902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5" name="Rectangle 974">
            <a:extLst>
              <a:ext uri="{FF2B5EF4-FFF2-40B4-BE49-F238E27FC236}">
                <a16:creationId xmlns:a16="http://schemas.microsoft.com/office/drawing/2014/main" id="{C43F8B97-55D7-4CAC-838F-A87734356EC4}"/>
              </a:ext>
            </a:extLst>
          </p:cNvPr>
          <p:cNvSpPr/>
          <p:nvPr>
            <p:custDataLst>
              <p:tags r:id="rId223"/>
            </p:custDataLst>
          </p:nvPr>
        </p:nvSpPr>
        <p:spPr>
          <a:xfrm>
            <a:off x="105791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6" name="Rectangle 975">
            <a:extLst>
              <a:ext uri="{FF2B5EF4-FFF2-40B4-BE49-F238E27FC236}">
                <a16:creationId xmlns:a16="http://schemas.microsoft.com/office/drawing/2014/main" id="{411DEB31-745F-4C11-B531-5364222B1F92}"/>
              </a:ext>
            </a:extLst>
          </p:cNvPr>
          <p:cNvSpPr/>
          <p:nvPr>
            <p:custDataLst>
              <p:tags r:id="rId224"/>
            </p:custDataLst>
          </p:nvPr>
        </p:nvSpPr>
        <p:spPr>
          <a:xfrm>
            <a:off x="82677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7" name="Rectangle 976">
            <a:extLst>
              <a:ext uri="{FF2B5EF4-FFF2-40B4-BE49-F238E27FC236}">
                <a16:creationId xmlns:a16="http://schemas.microsoft.com/office/drawing/2014/main" id="{7411D1F4-E879-46BC-9DE3-9D6C735B0AEF}"/>
              </a:ext>
            </a:extLst>
          </p:cNvPr>
          <p:cNvSpPr/>
          <p:nvPr>
            <p:custDataLst>
              <p:tags r:id="rId225"/>
            </p:custDataLst>
          </p:nvPr>
        </p:nvSpPr>
        <p:spPr>
          <a:xfrm>
            <a:off x="84455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8" name="Rectangle 977">
            <a:extLst>
              <a:ext uri="{FF2B5EF4-FFF2-40B4-BE49-F238E27FC236}">
                <a16:creationId xmlns:a16="http://schemas.microsoft.com/office/drawing/2014/main" id="{E95D6A60-76F5-4629-8C67-CF482D1B807C}"/>
              </a:ext>
            </a:extLst>
          </p:cNvPr>
          <p:cNvSpPr/>
          <p:nvPr>
            <p:custDataLst>
              <p:tags r:id="rId226"/>
            </p:custDataLst>
          </p:nvPr>
        </p:nvSpPr>
        <p:spPr>
          <a:xfrm>
            <a:off x="86233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9" name="Rectangle 978">
            <a:extLst>
              <a:ext uri="{FF2B5EF4-FFF2-40B4-BE49-F238E27FC236}">
                <a16:creationId xmlns:a16="http://schemas.microsoft.com/office/drawing/2014/main" id="{F81A4B7C-0475-4CD1-BA8C-2CD69DF6ED01}"/>
              </a:ext>
            </a:extLst>
          </p:cNvPr>
          <p:cNvSpPr/>
          <p:nvPr>
            <p:custDataLst>
              <p:tags r:id="rId227"/>
            </p:custDataLst>
          </p:nvPr>
        </p:nvSpPr>
        <p:spPr>
          <a:xfrm>
            <a:off x="87122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36691FE1-54CB-401A-8F48-AE1B13B55CD0}"/>
              </a:ext>
            </a:extLst>
          </p:cNvPr>
          <p:cNvSpPr/>
          <p:nvPr>
            <p:custDataLst>
              <p:tags r:id="rId228"/>
            </p:custDataLst>
          </p:nvPr>
        </p:nvSpPr>
        <p:spPr>
          <a:xfrm>
            <a:off x="88900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19AA6D4F-BE8B-4EFF-AEA2-D4EE73A5D555}"/>
              </a:ext>
            </a:extLst>
          </p:cNvPr>
          <p:cNvSpPr/>
          <p:nvPr>
            <p:custDataLst>
              <p:tags r:id="rId229"/>
            </p:custDataLst>
          </p:nvPr>
        </p:nvSpPr>
        <p:spPr>
          <a:xfrm>
            <a:off x="89789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7B806278-BF3A-45BE-8121-22724972A8C2}"/>
              </a:ext>
            </a:extLst>
          </p:cNvPr>
          <p:cNvSpPr/>
          <p:nvPr>
            <p:custDataLst>
              <p:tags r:id="rId230"/>
            </p:custDataLst>
          </p:nvPr>
        </p:nvSpPr>
        <p:spPr>
          <a:xfrm>
            <a:off x="92456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3" name="Rectangle 982">
            <a:extLst>
              <a:ext uri="{FF2B5EF4-FFF2-40B4-BE49-F238E27FC236}">
                <a16:creationId xmlns:a16="http://schemas.microsoft.com/office/drawing/2014/main" id="{576F7646-F28B-47EE-8B7A-DBD986D9EC0D}"/>
              </a:ext>
            </a:extLst>
          </p:cNvPr>
          <p:cNvSpPr/>
          <p:nvPr>
            <p:custDataLst>
              <p:tags r:id="rId231"/>
            </p:custDataLst>
          </p:nvPr>
        </p:nvSpPr>
        <p:spPr>
          <a:xfrm>
            <a:off x="93345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E086EC13-7AC3-49B5-838F-C75818D16750}"/>
              </a:ext>
            </a:extLst>
          </p:cNvPr>
          <p:cNvSpPr/>
          <p:nvPr>
            <p:custDataLst>
              <p:tags r:id="rId232"/>
            </p:custDataLst>
          </p:nvPr>
        </p:nvSpPr>
        <p:spPr>
          <a:xfrm>
            <a:off x="95123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5" name="Rectangle 984">
            <a:extLst>
              <a:ext uri="{FF2B5EF4-FFF2-40B4-BE49-F238E27FC236}">
                <a16:creationId xmlns:a16="http://schemas.microsoft.com/office/drawing/2014/main" id="{9717B04A-5078-4BDD-A25C-8F30274552E7}"/>
              </a:ext>
            </a:extLst>
          </p:cNvPr>
          <p:cNvSpPr/>
          <p:nvPr>
            <p:custDataLst>
              <p:tags r:id="rId233"/>
            </p:custDataLst>
          </p:nvPr>
        </p:nvSpPr>
        <p:spPr>
          <a:xfrm>
            <a:off x="96901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EE2E037E-A54E-42CE-858E-49939A452162}"/>
              </a:ext>
            </a:extLst>
          </p:cNvPr>
          <p:cNvSpPr/>
          <p:nvPr>
            <p:custDataLst>
              <p:tags r:id="rId234"/>
            </p:custDataLst>
          </p:nvPr>
        </p:nvSpPr>
        <p:spPr>
          <a:xfrm>
            <a:off x="98679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7" name="Rectangle 986">
            <a:extLst>
              <a:ext uri="{FF2B5EF4-FFF2-40B4-BE49-F238E27FC236}">
                <a16:creationId xmlns:a16="http://schemas.microsoft.com/office/drawing/2014/main" id="{2791CD6F-CF2D-499E-98B9-D5C1D5F5FE62}"/>
              </a:ext>
            </a:extLst>
          </p:cNvPr>
          <p:cNvSpPr/>
          <p:nvPr>
            <p:custDataLst>
              <p:tags r:id="rId235"/>
            </p:custDataLst>
          </p:nvPr>
        </p:nvSpPr>
        <p:spPr>
          <a:xfrm>
            <a:off x="99568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8" name="Rectangle 987">
            <a:extLst>
              <a:ext uri="{FF2B5EF4-FFF2-40B4-BE49-F238E27FC236}">
                <a16:creationId xmlns:a16="http://schemas.microsoft.com/office/drawing/2014/main" id="{EA6C5E62-A3E8-4C01-A7E5-0EBD314C7A4E}"/>
              </a:ext>
            </a:extLst>
          </p:cNvPr>
          <p:cNvSpPr/>
          <p:nvPr>
            <p:custDataLst>
              <p:tags r:id="rId236"/>
            </p:custDataLst>
          </p:nvPr>
        </p:nvSpPr>
        <p:spPr>
          <a:xfrm>
            <a:off x="101346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9" name="Rectangle 988">
            <a:extLst>
              <a:ext uri="{FF2B5EF4-FFF2-40B4-BE49-F238E27FC236}">
                <a16:creationId xmlns:a16="http://schemas.microsoft.com/office/drawing/2014/main" id="{83B975D3-FD6E-4F71-9317-82E547551A5A}"/>
              </a:ext>
            </a:extLst>
          </p:cNvPr>
          <p:cNvSpPr/>
          <p:nvPr>
            <p:custDataLst>
              <p:tags r:id="rId237"/>
            </p:custDataLst>
          </p:nvPr>
        </p:nvSpPr>
        <p:spPr>
          <a:xfrm>
            <a:off x="102235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7873BFDC-8C7F-4DFD-99A2-0DEB404E991F}"/>
              </a:ext>
            </a:extLst>
          </p:cNvPr>
          <p:cNvSpPr/>
          <p:nvPr>
            <p:custDataLst>
              <p:tags r:id="rId238"/>
            </p:custDataLst>
          </p:nvPr>
        </p:nvSpPr>
        <p:spPr>
          <a:xfrm>
            <a:off x="103124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F82BC6D5-7885-4AC9-8F28-C3B9D9C05659}"/>
              </a:ext>
            </a:extLst>
          </p:cNvPr>
          <p:cNvSpPr/>
          <p:nvPr>
            <p:custDataLst>
              <p:tags r:id="rId239"/>
            </p:custDataLst>
          </p:nvPr>
        </p:nvSpPr>
        <p:spPr>
          <a:xfrm>
            <a:off x="104013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052311B2-375E-4855-9282-877C8B521D58}"/>
              </a:ext>
            </a:extLst>
          </p:cNvPr>
          <p:cNvSpPr/>
          <p:nvPr>
            <p:custDataLst>
              <p:tags r:id="rId240"/>
            </p:custDataLst>
          </p:nvPr>
        </p:nvSpPr>
        <p:spPr>
          <a:xfrm>
            <a:off x="106680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65E262BE-E79B-4329-9F5D-2F7DC80B5941}"/>
              </a:ext>
            </a:extLst>
          </p:cNvPr>
          <p:cNvSpPr/>
          <p:nvPr>
            <p:custDataLst>
              <p:tags r:id="rId241"/>
            </p:custDataLst>
          </p:nvPr>
        </p:nvSpPr>
        <p:spPr>
          <a:xfrm>
            <a:off x="82677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D1EA4973-ECDA-4BDD-AFC3-21A44C0D1716}"/>
              </a:ext>
            </a:extLst>
          </p:cNvPr>
          <p:cNvSpPr/>
          <p:nvPr>
            <p:custDataLst>
              <p:tags r:id="rId242"/>
            </p:custDataLst>
          </p:nvPr>
        </p:nvSpPr>
        <p:spPr>
          <a:xfrm>
            <a:off x="83566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5" name="Rectangle 994">
            <a:extLst>
              <a:ext uri="{FF2B5EF4-FFF2-40B4-BE49-F238E27FC236}">
                <a16:creationId xmlns:a16="http://schemas.microsoft.com/office/drawing/2014/main" id="{82FD5459-6A9B-40CB-8059-9A2DA9ED498F}"/>
              </a:ext>
            </a:extLst>
          </p:cNvPr>
          <p:cNvSpPr/>
          <p:nvPr>
            <p:custDataLst>
              <p:tags r:id="rId243"/>
            </p:custDataLst>
          </p:nvPr>
        </p:nvSpPr>
        <p:spPr>
          <a:xfrm>
            <a:off x="86233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6" name="Rectangle 995">
            <a:extLst>
              <a:ext uri="{FF2B5EF4-FFF2-40B4-BE49-F238E27FC236}">
                <a16:creationId xmlns:a16="http://schemas.microsoft.com/office/drawing/2014/main" id="{CFEAD448-D20C-44C9-BFE1-E6FC3B407BF8}"/>
              </a:ext>
            </a:extLst>
          </p:cNvPr>
          <p:cNvSpPr/>
          <p:nvPr>
            <p:custDataLst>
              <p:tags r:id="rId244"/>
            </p:custDataLst>
          </p:nvPr>
        </p:nvSpPr>
        <p:spPr>
          <a:xfrm>
            <a:off x="88011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7" name="Rectangle 996">
            <a:extLst>
              <a:ext uri="{FF2B5EF4-FFF2-40B4-BE49-F238E27FC236}">
                <a16:creationId xmlns:a16="http://schemas.microsoft.com/office/drawing/2014/main" id="{7B5A6461-4EAD-422C-B9D2-58DF7C3E79CD}"/>
              </a:ext>
            </a:extLst>
          </p:cNvPr>
          <p:cNvSpPr/>
          <p:nvPr>
            <p:custDataLst>
              <p:tags r:id="rId245"/>
            </p:custDataLst>
          </p:nvPr>
        </p:nvSpPr>
        <p:spPr>
          <a:xfrm>
            <a:off x="90678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8" name="Rectangle 997">
            <a:extLst>
              <a:ext uri="{FF2B5EF4-FFF2-40B4-BE49-F238E27FC236}">
                <a16:creationId xmlns:a16="http://schemas.microsoft.com/office/drawing/2014/main" id="{C7C88E75-8E3C-4D3A-93AF-75F7A9E5FFAD}"/>
              </a:ext>
            </a:extLst>
          </p:cNvPr>
          <p:cNvSpPr/>
          <p:nvPr>
            <p:custDataLst>
              <p:tags r:id="rId246"/>
            </p:custDataLst>
          </p:nvPr>
        </p:nvSpPr>
        <p:spPr>
          <a:xfrm>
            <a:off x="92456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9" name="Rectangle 998">
            <a:extLst>
              <a:ext uri="{FF2B5EF4-FFF2-40B4-BE49-F238E27FC236}">
                <a16:creationId xmlns:a16="http://schemas.microsoft.com/office/drawing/2014/main" id="{7A8342C8-E2D5-4FA4-879E-CA44C1104352}"/>
              </a:ext>
            </a:extLst>
          </p:cNvPr>
          <p:cNvSpPr/>
          <p:nvPr>
            <p:custDataLst>
              <p:tags r:id="rId247"/>
            </p:custDataLst>
          </p:nvPr>
        </p:nvSpPr>
        <p:spPr>
          <a:xfrm>
            <a:off x="96901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0" name="Rectangle 999">
            <a:extLst>
              <a:ext uri="{FF2B5EF4-FFF2-40B4-BE49-F238E27FC236}">
                <a16:creationId xmlns:a16="http://schemas.microsoft.com/office/drawing/2014/main" id="{24621661-3395-41EB-9629-111B31C0A6C2}"/>
              </a:ext>
            </a:extLst>
          </p:cNvPr>
          <p:cNvSpPr/>
          <p:nvPr>
            <p:custDataLst>
              <p:tags r:id="rId248"/>
            </p:custDataLst>
          </p:nvPr>
        </p:nvSpPr>
        <p:spPr>
          <a:xfrm>
            <a:off x="97790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1" name="Rectangle 1000">
            <a:extLst>
              <a:ext uri="{FF2B5EF4-FFF2-40B4-BE49-F238E27FC236}">
                <a16:creationId xmlns:a16="http://schemas.microsoft.com/office/drawing/2014/main" id="{C2A9C827-7997-4B81-B910-E59D201BD57B}"/>
              </a:ext>
            </a:extLst>
          </p:cNvPr>
          <p:cNvSpPr/>
          <p:nvPr>
            <p:custDataLst>
              <p:tags r:id="rId249"/>
            </p:custDataLst>
          </p:nvPr>
        </p:nvSpPr>
        <p:spPr>
          <a:xfrm>
            <a:off x="98679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2" name="Rectangle 1001">
            <a:extLst>
              <a:ext uri="{FF2B5EF4-FFF2-40B4-BE49-F238E27FC236}">
                <a16:creationId xmlns:a16="http://schemas.microsoft.com/office/drawing/2014/main" id="{803D7261-FE5A-47AF-BF10-D12958F55D19}"/>
              </a:ext>
            </a:extLst>
          </p:cNvPr>
          <p:cNvSpPr/>
          <p:nvPr>
            <p:custDataLst>
              <p:tags r:id="rId250"/>
            </p:custDataLst>
          </p:nvPr>
        </p:nvSpPr>
        <p:spPr>
          <a:xfrm>
            <a:off x="103124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3" name="Rectangle 1002">
            <a:extLst>
              <a:ext uri="{FF2B5EF4-FFF2-40B4-BE49-F238E27FC236}">
                <a16:creationId xmlns:a16="http://schemas.microsoft.com/office/drawing/2014/main" id="{61204E42-FC60-4C2B-8491-2AA539033817}"/>
              </a:ext>
            </a:extLst>
          </p:cNvPr>
          <p:cNvSpPr/>
          <p:nvPr>
            <p:custDataLst>
              <p:tags r:id="rId251"/>
            </p:custDataLst>
          </p:nvPr>
        </p:nvSpPr>
        <p:spPr>
          <a:xfrm>
            <a:off x="104902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4" name="Rectangle 1003">
            <a:extLst>
              <a:ext uri="{FF2B5EF4-FFF2-40B4-BE49-F238E27FC236}">
                <a16:creationId xmlns:a16="http://schemas.microsoft.com/office/drawing/2014/main" id="{0902C92E-647F-4C0E-9A30-BDDB21462BB2}"/>
              </a:ext>
            </a:extLst>
          </p:cNvPr>
          <p:cNvSpPr/>
          <p:nvPr>
            <p:custDataLst>
              <p:tags r:id="rId252"/>
            </p:custDataLst>
          </p:nvPr>
        </p:nvSpPr>
        <p:spPr>
          <a:xfrm>
            <a:off x="105791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5" name="Rectangle 1004">
            <a:extLst>
              <a:ext uri="{FF2B5EF4-FFF2-40B4-BE49-F238E27FC236}">
                <a16:creationId xmlns:a16="http://schemas.microsoft.com/office/drawing/2014/main" id="{D41F9F4F-68CD-4F95-8B59-E9F8C3F0272B}"/>
              </a:ext>
            </a:extLst>
          </p:cNvPr>
          <p:cNvSpPr/>
          <p:nvPr>
            <p:custDataLst>
              <p:tags r:id="rId253"/>
            </p:custDataLst>
          </p:nvPr>
        </p:nvSpPr>
        <p:spPr>
          <a:xfrm>
            <a:off x="82677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6" name="Rectangle 1005">
            <a:extLst>
              <a:ext uri="{FF2B5EF4-FFF2-40B4-BE49-F238E27FC236}">
                <a16:creationId xmlns:a16="http://schemas.microsoft.com/office/drawing/2014/main" id="{15B58668-0F99-4A02-A81F-725AD801C927}"/>
              </a:ext>
            </a:extLst>
          </p:cNvPr>
          <p:cNvSpPr/>
          <p:nvPr>
            <p:custDataLst>
              <p:tags r:id="rId254"/>
            </p:custDataLst>
          </p:nvPr>
        </p:nvSpPr>
        <p:spPr>
          <a:xfrm>
            <a:off x="85344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E9C4D509-E259-4EA4-B88C-E5538601D265}"/>
              </a:ext>
            </a:extLst>
          </p:cNvPr>
          <p:cNvSpPr/>
          <p:nvPr>
            <p:custDataLst>
              <p:tags r:id="rId255"/>
            </p:custDataLst>
          </p:nvPr>
        </p:nvSpPr>
        <p:spPr>
          <a:xfrm>
            <a:off x="86233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8" name="Rectangle 1007">
            <a:extLst>
              <a:ext uri="{FF2B5EF4-FFF2-40B4-BE49-F238E27FC236}">
                <a16:creationId xmlns:a16="http://schemas.microsoft.com/office/drawing/2014/main" id="{726219D6-7420-46C2-9DBB-AB7F5C40A8A6}"/>
              </a:ext>
            </a:extLst>
          </p:cNvPr>
          <p:cNvSpPr/>
          <p:nvPr>
            <p:custDataLst>
              <p:tags r:id="rId256"/>
            </p:custDataLst>
          </p:nvPr>
        </p:nvSpPr>
        <p:spPr>
          <a:xfrm>
            <a:off x="87122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9" name="Rectangle 1008">
            <a:extLst>
              <a:ext uri="{FF2B5EF4-FFF2-40B4-BE49-F238E27FC236}">
                <a16:creationId xmlns:a16="http://schemas.microsoft.com/office/drawing/2014/main" id="{DEDB74DC-7350-4FE8-82A1-429446761452}"/>
              </a:ext>
            </a:extLst>
          </p:cNvPr>
          <p:cNvSpPr/>
          <p:nvPr>
            <p:custDataLst>
              <p:tags r:id="rId257"/>
            </p:custDataLst>
          </p:nvPr>
        </p:nvSpPr>
        <p:spPr>
          <a:xfrm>
            <a:off x="88900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0" name="Rectangle 1009">
            <a:extLst>
              <a:ext uri="{FF2B5EF4-FFF2-40B4-BE49-F238E27FC236}">
                <a16:creationId xmlns:a16="http://schemas.microsoft.com/office/drawing/2014/main" id="{D55A2AA7-3EA4-4725-A4B8-29EE4DA60845}"/>
              </a:ext>
            </a:extLst>
          </p:cNvPr>
          <p:cNvSpPr/>
          <p:nvPr>
            <p:custDataLst>
              <p:tags r:id="rId258"/>
            </p:custDataLst>
          </p:nvPr>
        </p:nvSpPr>
        <p:spPr>
          <a:xfrm>
            <a:off x="93345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1" name="Rectangle 1010">
            <a:extLst>
              <a:ext uri="{FF2B5EF4-FFF2-40B4-BE49-F238E27FC236}">
                <a16:creationId xmlns:a16="http://schemas.microsoft.com/office/drawing/2014/main" id="{5759AD43-7C5B-4DFF-95CA-E144EED7A56B}"/>
              </a:ext>
            </a:extLst>
          </p:cNvPr>
          <p:cNvSpPr/>
          <p:nvPr>
            <p:custDataLst>
              <p:tags r:id="rId259"/>
            </p:custDataLst>
          </p:nvPr>
        </p:nvSpPr>
        <p:spPr>
          <a:xfrm>
            <a:off x="94234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2" name="Rectangle 1011">
            <a:extLst>
              <a:ext uri="{FF2B5EF4-FFF2-40B4-BE49-F238E27FC236}">
                <a16:creationId xmlns:a16="http://schemas.microsoft.com/office/drawing/2014/main" id="{8A55C291-BF10-4B03-BB29-ABF1DB958F93}"/>
              </a:ext>
            </a:extLst>
          </p:cNvPr>
          <p:cNvSpPr/>
          <p:nvPr>
            <p:custDataLst>
              <p:tags r:id="rId260"/>
            </p:custDataLst>
          </p:nvPr>
        </p:nvSpPr>
        <p:spPr>
          <a:xfrm>
            <a:off x="95123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3" name="Rectangle 1012">
            <a:extLst>
              <a:ext uri="{FF2B5EF4-FFF2-40B4-BE49-F238E27FC236}">
                <a16:creationId xmlns:a16="http://schemas.microsoft.com/office/drawing/2014/main" id="{0677639F-7795-4A05-BCDC-BAB14B961D2E}"/>
              </a:ext>
            </a:extLst>
          </p:cNvPr>
          <p:cNvSpPr/>
          <p:nvPr>
            <p:custDataLst>
              <p:tags r:id="rId261"/>
            </p:custDataLst>
          </p:nvPr>
        </p:nvSpPr>
        <p:spPr>
          <a:xfrm>
            <a:off x="96012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291C5162-D439-485D-AF79-3E74ADA680CA}"/>
              </a:ext>
            </a:extLst>
          </p:cNvPr>
          <p:cNvSpPr/>
          <p:nvPr>
            <p:custDataLst>
              <p:tags r:id="rId262"/>
            </p:custDataLst>
          </p:nvPr>
        </p:nvSpPr>
        <p:spPr>
          <a:xfrm>
            <a:off x="97790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5" name="Rectangle 1014">
            <a:extLst>
              <a:ext uri="{FF2B5EF4-FFF2-40B4-BE49-F238E27FC236}">
                <a16:creationId xmlns:a16="http://schemas.microsoft.com/office/drawing/2014/main" id="{E1284B7F-409E-4473-9E05-EF9F96D922A3}"/>
              </a:ext>
            </a:extLst>
          </p:cNvPr>
          <p:cNvSpPr/>
          <p:nvPr>
            <p:custDataLst>
              <p:tags r:id="rId263"/>
            </p:custDataLst>
          </p:nvPr>
        </p:nvSpPr>
        <p:spPr>
          <a:xfrm>
            <a:off x="98679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6" name="Rectangle 1015">
            <a:extLst>
              <a:ext uri="{FF2B5EF4-FFF2-40B4-BE49-F238E27FC236}">
                <a16:creationId xmlns:a16="http://schemas.microsoft.com/office/drawing/2014/main" id="{432B9E0F-1DF1-4751-BC3A-A5FFCAA11541}"/>
              </a:ext>
            </a:extLst>
          </p:cNvPr>
          <p:cNvSpPr/>
          <p:nvPr>
            <p:custDataLst>
              <p:tags r:id="rId264"/>
            </p:custDataLst>
          </p:nvPr>
        </p:nvSpPr>
        <p:spPr>
          <a:xfrm>
            <a:off x="99568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7" name="Rectangle 1016">
            <a:extLst>
              <a:ext uri="{FF2B5EF4-FFF2-40B4-BE49-F238E27FC236}">
                <a16:creationId xmlns:a16="http://schemas.microsoft.com/office/drawing/2014/main" id="{4AEE8B70-0529-490B-AE42-CC4330A3B44E}"/>
              </a:ext>
            </a:extLst>
          </p:cNvPr>
          <p:cNvSpPr/>
          <p:nvPr>
            <p:custDataLst>
              <p:tags r:id="rId265"/>
            </p:custDataLst>
          </p:nvPr>
        </p:nvSpPr>
        <p:spPr>
          <a:xfrm>
            <a:off x="101346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8" name="Rectangle 1017">
            <a:extLst>
              <a:ext uri="{FF2B5EF4-FFF2-40B4-BE49-F238E27FC236}">
                <a16:creationId xmlns:a16="http://schemas.microsoft.com/office/drawing/2014/main" id="{FB723B29-DD55-4F9A-9AE2-8853FEE9CBDC}"/>
              </a:ext>
            </a:extLst>
          </p:cNvPr>
          <p:cNvSpPr/>
          <p:nvPr>
            <p:custDataLst>
              <p:tags r:id="rId266"/>
            </p:custDataLst>
          </p:nvPr>
        </p:nvSpPr>
        <p:spPr>
          <a:xfrm>
            <a:off x="102235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9" name="Rectangle 1018">
            <a:extLst>
              <a:ext uri="{FF2B5EF4-FFF2-40B4-BE49-F238E27FC236}">
                <a16:creationId xmlns:a16="http://schemas.microsoft.com/office/drawing/2014/main" id="{51E90A01-D6DC-4E2D-9EAD-7B27BD2F539E}"/>
              </a:ext>
            </a:extLst>
          </p:cNvPr>
          <p:cNvSpPr/>
          <p:nvPr>
            <p:custDataLst>
              <p:tags r:id="rId267"/>
            </p:custDataLst>
          </p:nvPr>
        </p:nvSpPr>
        <p:spPr>
          <a:xfrm>
            <a:off x="103124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0" name="Rectangle 1019">
            <a:extLst>
              <a:ext uri="{FF2B5EF4-FFF2-40B4-BE49-F238E27FC236}">
                <a16:creationId xmlns:a16="http://schemas.microsoft.com/office/drawing/2014/main" id="{1A132115-C00C-4201-9CA2-4693BA35172F}"/>
              </a:ext>
            </a:extLst>
          </p:cNvPr>
          <p:cNvSpPr/>
          <p:nvPr>
            <p:custDataLst>
              <p:tags r:id="rId268"/>
            </p:custDataLst>
          </p:nvPr>
        </p:nvSpPr>
        <p:spPr>
          <a:xfrm>
            <a:off x="104013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1" name="Rectangle 1020">
            <a:extLst>
              <a:ext uri="{FF2B5EF4-FFF2-40B4-BE49-F238E27FC236}">
                <a16:creationId xmlns:a16="http://schemas.microsoft.com/office/drawing/2014/main" id="{A9A80E51-34C6-4BD6-8843-CCFD3F394086}"/>
              </a:ext>
            </a:extLst>
          </p:cNvPr>
          <p:cNvSpPr/>
          <p:nvPr>
            <p:custDataLst>
              <p:tags r:id="rId269"/>
            </p:custDataLst>
          </p:nvPr>
        </p:nvSpPr>
        <p:spPr>
          <a:xfrm>
            <a:off x="105791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2" name="Rectangle 1021">
            <a:extLst>
              <a:ext uri="{FF2B5EF4-FFF2-40B4-BE49-F238E27FC236}">
                <a16:creationId xmlns:a16="http://schemas.microsoft.com/office/drawing/2014/main" id="{3FD1E4C2-DC6F-4D9E-A49B-E9EB946C1D49}"/>
              </a:ext>
            </a:extLst>
          </p:cNvPr>
          <p:cNvSpPr/>
          <p:nvPr>
            <p:custDataLst>
              <p:tags r:id="rId270"/>
            </p:custDataLst>
          </p:nvPr>
        </p:nvSpPr>
        <p:spPr>
          <a:xfrm>
            <a:off x="107569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643F42FF-A719-48DC-806E-40116AE8267C}"/>
              </a:ext>
            </a:extLst>
          </p:cNvPr>
          <p:cNvSpPr/>
          <p:nvPr>
            <p:custDataLst>
              <p:tags r:id="rId271"/>
            </p:custDataLst>
          </p:nvPr>
        </p:nvSpPr>
        <p:spPr>
          <a:xfrm>
            <a:off x="82677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A1BFCABA-F161-47C3-90E4-1EC1FF77E3B8}"/>
              </a:ext>
            </a:extLst>
          </p:cNvPr>
          <p:cNvSpPr/>
          <p:nvPr>
            <p:custDataLst>
              <p:tags r:id="rId272"/>
            </p:custDataLst>
          </p:nvPr>
        </p:nvSpPr>
        <p:spPr>
          <a:xfrm>
            <a:off x="84455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37B96F90-A58D-4511-AA3C-EBC5AAC44064}"/>
              </a:ext>
            </a:extLst>
          </p:cNvPr>
          <p:cNvSpPr/>
          <p:nvPr>
            <p:custDataLst>
              <p:tags r:id="rId273"/>
            </p:custDataLst>
          </p:nvPr>
        </p:nvSpPr>
        <p:spPr>
          <a:xfrm>
            <a:off x="85344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6ADF48F2-8E7C-4F79-91D4-DC8B762B183B}"/>
              </a:ext>
            </a:extLst>
          </p:cNvPr>
          <p:cNvSpPr/>
          <p:nvPr>
            <p:custDataLst>
              <p:tags r:id="rId274"/>
            </p:custDataLst>
          </p:nvPr>
        </p:nvSpPr>
        <p:spPr>
          <a:xfrm>
            <a:off x="87122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5C452AFE-DCC4-4629-86D1-31828D0789F1}"/>
              </a:ext>
            </a:extLst>
          </p:cNvPr>
          <p:cNvSpPr/>
          <p:nvPr>
            <p:custDataLst>
              <p:tags r:id="rId275"/>
            </p:custDataLst>
          </p:nvPr>
        </p:nvSpPr>
        <p:spPr>
          <a:xfrm>
            <a:off x="88011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0DBB06AA-2CBC-4ED4-802A-D6093B2E014E}"/>
              </a:ext>
            </a:extLst>
          </p:cNvPr>
          <p:cNvSpPr/>
          <p:nvPr>
            <p:custDataLst>
              <p:tags r:id="rId276"/>
            </p:custDataLst>
          </p:nvPr>
        </p:nvSpPr>
        <p:spPr>
          <a:xfrm>
            <a:off x="89789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CB8E8234-1B58-470F-891B-06CBDB31B9B3}"/>
              </a:ext>
            </a:extLst>
          </p:cNvPr>
          <p:cNvSpPr/>
          <p:nvPr>
            <p:custDataLst>
              <p:tags r:id="rId277"/>
            </p:custDataLst>
          </p:nvPr>
        </p:nvSpPr>
        <p:spPr>
          <a:xfrm>
            <a:off x="94234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FBEBA102-7DAE-40F6-A2C0-5D72B1641385}"/>
              </a:ext>
            </a:extLst>
          </p:cNvPr>
          <p:cNvSpPr/>
          <p:nvPr>
            <p:custDataLst>
              <p:tags r:id="rId278"/>
            </p:custDataLst>
          </p:nvPr>
        </p:nvSpPr>
        <p:spPr>
          <a:xfrm>
            <a:off x="95123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5750775E-269C-4D2B-959A-F398A8414672}"/>
              </a:ext>
            </a:extLst>
          </p:cNvPr>
          <p:cNvSpPr/>
          <p:nvPr>
            <p:custDataLst>
              <p:tags r:id="rId279"/>
            </p:custDataLst>
          </p:nvPr>
        </p:nvSpPr>
        <p:spPr>
          <a:xfrm>
            <a:off x="96012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24A03125-014E-4530-B2DD-9EA01BB69FA6}"/>
              </a:ext>
            </a:extLst>
          </p:cNvPr>
          <p:cNvSpPr/>
          <p:nvPr>
            <p:custDataLst>
              <p:tags r:id="rId280"/>
            </p:custDataLst>
          </p:nvPr>
        </p:nvSpPr>
        <p:spPr>
          <a:xfrm>
            <a:off x="96901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7363428-283D-4E52-8AD5-130C79872EE5}"/>
              </a:ext>
            </a:extLst>
          </p:cNvPr>
          <p:cNvSpPr/>
          <p:nvPr>
            <p:custDataLst>
              <p:tags r:id="rId281"/>
            </p:custDataLst>
          </p:nvPr>
        </p:nvSpPr>
        <p:spPr>
          <a:xfrm>
            <a:off x="100457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D247F8A3-7F71-4298-80D6-62F5D8526898}"/>
              </a:ext>
            </a:extLst>
          </p:cNvPr>
          <p:cNvSpPr/>
          <p:nvPr>
            <p:custDataLst>
              <p:tags r:id="rId282"/>
            </p:custDataLst>
          </p:nvPr>
        </p:nvSpPr>
        <p:spPr>
          <a:xfrm>
            <a:off x="101346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FC330B5-70CB-4BFD-82B5-0573F77F9626}"/>
              </a:ext>
            </a:extLst>
          </p:cNvPr>
          <p:cNvSpPr/>
          <p:nvPr>
            <p:custDataLst>
              <p:tags r:id="rId283"/>
            </p:custDataLst>
          </p:nvPr>
        </p:nvSpPr>
        <p:spPr>
          <a:xfrm>
            <a:off x="103124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A114BA6-5141-4D72-91DD-09AF4D8132E8}"/>
              </a:ext>
            </a:extLst>
          </p:cNvPr>
          <p:cNvSpPr/>
          <p:nvPr>
            <p:custDataLst>
              <p:tags r:id="rId284"/>
            </p:custDataLst>
          </p:nvPr>
        </p:nvSpPr>
        <p:spPr>
          <a:xfrm>
            <a:off x="104013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4549297-3816-4B69-951D-E4B007FB4D30}"/>
              </a:ext>
            </a:extLst>
          </p:cNvPr>
          <p:cNvSpPr/>
          <p:nvPr>
            <p:custDataLst>
              <p:tags r:id="rId285"/>
            </p:custDataLst>
          </p:nvPr>
        </p:nvSpPr>
        <p:spPr>
          <a:xfrm>
            <a:off x="105791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776FE469-52A7-4806-9F7D-0CA58B1459D9}"/>
              </a:ext>
            </a:extLst>
          </p:cNvPr>
          <p:cNvSpPr/>
          <p:nvPr>
            <p:custDataLst>
              <p:tags r:id="rId286"/>
            </p:custDataLst>
          </p:nvPr>
        </p:nvSpPr>
        <p:spPr>
          <a:xfrm>
            <a:off x="82677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18684C8E-27AA-4E57-947D-74CCF063D641}"/>
              </a:ext>
            </a:extLst>
          </p:cNvPr>
          <p:cNvSpPr/>
          <p:nvPr>
            <p:custDataLst>
              <p:tags r:id="rId287"/>
            </p:custDataLst>
          </p:nvPr>
        </p:nvSpPr>
        <p:spPr>
          <a:xfrm>
            <a:off x="84455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4276E343-C4E7-43CD-B463-73711D1CEBB8}"/>
              </a:ext>
            </a:extLst>
          </p:cNvPr>
          <p:cNvSpPr/>
          <p:nvPr>
            <p:custDataLst>
              <p:tags r:id="rId288"/>
            </p:custDataLst>
          </p:nvPr>
        </p:nvSpPr>
        <p:spPr>
          <a:xfrm>
            <a:off x="85344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B1B2AD11-DCB4-41AA-AD8A-894B6F812B03}"/>
              </a:ext>
            </a:extLst>
          </p:cNvPr>
          <p:cNvSpPr/>
          <p:nvPr>
            <p:custDataLst>
              <p:tags r:id="rId289"/>
            </p:custDataLst>
          </p:nvPr>
        </p:nvSpPr>
        <p:spPr>
          <a:xfrm>
            <a:off x="86233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FD3F0459-353E-421F-B8BC-8EAF0CEC74E6}"/>
              </a:ext>
            </a:extLst>
          </p:cNvPr>
          <p:cNvSpPr/>
          <p:nvPr>
            <p:custDataLst>
              <p:tags r:id="rId290"/>
            </p:custDataLst>
          </p:nvPr>
        </p:nvSpPr>
        <p:spPr>
          <a:xfrm>
            <a:off x="87122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9BBDFEEF-B9B0-4B62-BC4D-1138E74DD8AA}"/>
              </a:ext>
            </a:extLst>
          </p:cNvPr>
          <p:cNvSpPr/>
          <p:nvPr>
            <p:custDataLst>
              <p:tags r:id="rId291"/>
            </p:custDataLst>
          </p:nvPr>
        </p:nvSpPr>
        <p:spPr>
          <a:xfrm>
            <a:off x="88900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AC1CE5D-A108-413F-ACBD-8803DC8A18B1}"/>
              </a:ext>
            </a:extLst>
          </p:cNvPr>
          <p:cNvSpPr/>
          <p:nvPr>
            <p:custDataLst>
              <p:tags r:id="rId292"/>
            </p:custDataLst>
          </p:nvPr>
        </p:nvSpPr>
        <p:spPr>
          <a:xfrm>
            <a:off x="90678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7E02FCA7-7871-48E2-A32A-6BE3F80E6601}"/>
              </a:ext>
            </a:extLst>
          </p:cNvPr>
          <p:cNvSpPr/>
          <p:nvPr>
            <p:custDataLst>
              <p:tags r:id="rId293"/>
            </p:custDataLst>
          </p:nvPr>
        </p:nvSpPr>
        <p:spPr>
          <a:xfrm>
            <a:off x="91567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A68CEF9A-7AA7-432D-B063-FF58A962E06C}"/>
              </a:ext>
            </a:extLst>
          </p:cNvPr>
          <p:cNvSpPr/>
          <p:nvPr>
            <p:custDataLst>
              <p:tags r:id="rId294"/>
            </p:custDataLst>
          </p:nvPr>
        </p:nvSpPr>
        <p:spPr>
          <a:xfrm>
            <a:off x="92456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6A8CE7B-AA73-4B02-9C11-2CB14D2C6E26}"/>
              </a:ext>
            </a:extLst>
          </p:cNvPr>
          <p:cNvSpPr/>
          <p:nvPr>
            <p:custDataLst>
              <p:tags r:id="rId295"/>
            </p:custDataLst>
          </p:nvPr>
        </p:nvSpPr>
        <p:spPr>
          <a:xfrm>
            <a:off x="93345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2714EE65-7502-4FC2-9EB7-6FE015E384E5}"/>
              </a:ext>
            </a:extLst>
          </p:cNvPr>
          <p:cNvSpPr/>
          <p:nvPr>
            <p:custDataLst>
              <p:tags r:id="rId296"/>
            </p:custDataLst>
          </p:nvPr>
        </p:nvSpPr>
        <p:spPr>
          <a:xfrm>
            <a:off x="94234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BC951118-C9C7-43AF-A7BB-CE84A6A5848F}"/>
              </a:ext>
            </a:extLst>
          </p:cNvPr>
          <p:cNvSpPr/>
          <p:nvPr>
            <p:custDataLst>
              <p:tags r:id="rId297"/>
            </p:custDataLst>
          </p:nvPr>
        </p:nvSpPr>
        <p:spPr>
          <a:xfrm>
            <a:off x="96012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4B4BD88-FB96-4333-8498-6C3932166677}"/>
              </a:ext>
            </a:extLst>
          </p:cNvPr>
          <p:cNvSpPr/>
          <p:nvPr>
            <p:custDataLst>
              <p:tags r:id="rId298"/>
            </p:custDataLst>
          </p:nvPr>
        </p:nvSpPr>
        <p:spPr>
          <a:xfrm>
            <a:off x="99568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6469CE0A-ED9D-4A52-9B39-3B82F4FCDCB6}"/>
              </a:ext>
            </a:extLst>
          </p:cNvPr>
          <p:cNvSpPr/>
          <p:nvPr>
            <p:custDataLst>
              <p:tags r:id="rId299"/>
            </p:custDataLst>
          </p:nvPr>
        </p:nvSpPr>
        <p:spPr>
          <a:xfrm>
            <a:off x="100457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C23D3416-B757-4E37-8CEB-6AD767A62DD2}"/>
              </a:ext>
            </a:extLst>
          </p:cNvPr>
          <p:cNvSpPr/>
          <p:nvPr>
            <p:custDataLst>
              <p:tags r:id="rId300"/>
            </p:custDataLst>
          </p:nvPr>
        </p:nvSpPr>
        <p:spPr>
          <a:xfrm>
            <a:off x="103124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F78FB949-21D1-4F3D-B477-577162038CAE}"/>
              </a:ext>
            </a:extLst>
          </p:cNvPr>
          <p:cNvSpPr/>
          <p:nvPr>
            <p:custDataLst>
              <p:tags r:id="rId301"/>
            </p:custDataLst>
          </p:nvPr>
        </p:nvSpPr>
        <p:spPr>
          <a:xfrm>
            <a:off x="104013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3BCC7B9B-E464-478E-B042-835A33A337C5}"/>
              </a:ext>
            </a:extLst>
          </p:cNvPr>
          <p:cNvSpPr/>
          <p:nvPr>
            <p:custDataLst>
              <p:tags r:id="rId302"/>
            </p:custDataLst>
          </p:nvPr>
        </p:nvSpPr>
        <p:spPr>
          <a:xfrm>
            <a:off x="106680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4C7DE136-BC36-41FE-8D14-570168712212}"/>
              </a:ext>
            </a:extLst>
          </p:cNvPr>
          <p:cNvSpPr/>
          <p:nvPr>
            <p:custDataLst>
              <p:tags r:id="rId303"/>
            </p:custDataLst>
          </p:nvPr>
        </p:nvSpPr>
        <p:spPr>
          <a:xfrm>
            <a:off x="82677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112C9569-2E10-43DC-9A74-2B1E187C1566}"/>
              </a:ext>
            </a:extLst>
          </p:cNvPr>
          <p:cNvSpPr/>
          <p:nvPr>
            <p:custDataLst>
              <p:tags r:id="rId304"/>
            </p:custDataLst>
          </p:nvPr>
        </p:nvSpPr>
        <p:spPr>
          <a:xfrm>
            <a:off x="86233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0BAA3D36-C927-460F-8360-EC043D6B5F56}"/>
              </a:ext>
            </a:extLst>
          </p:cNvPr>
          <p:cNvSpPr/>
          <p:nvPr>
            <p:custDataLst>
              <p:tags r:id="rId305"/>
            </p:custDataLst>
          </p:nvPr>
        </p:nvSpPr>
        <p:spPr>
          <a:xfrm>
            <a:off x="87122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A5EA2290-DEDC-4D5D-A2D0-F5BEE9DC54A0}"/>
              </a:ext>
            </a:extLst>
          </p:cNvPr>
          <p:cNvSpPr/>
          <p:nvPr>
            <p:custDataLst>
              <p:tags r:id="rId306"/>
            </p:custDataLst>
          </p:nvPr>
        </p:nvSpPr>
        <p:spPr>
          <a:xfrm>
            <a:off x="88011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9271C52-6181-42C8-8C2E-8345AD50E8BD}"/>
              </a:ext>
            </a:extLst>
          </p:cNvPr>
          <p:cNvSpPr/>
          <p:nvPr>
            <p:custDataLst>
              <p:tags r:id="rId307"/>
            </p:custDataLst>
          </p:nvPr>
        </p:nvSpPr>
        <p:spPr>
          <a:xfrm>
            <a:off x="91567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A7B33127-6AC3-413D-95D2-FEC425CC54EB}"/>
              </a:ext>
            </a:extLst>
          </p:cNvPr>
          <p:cNvSpPr/>
          <p:nvPr>
            <p:custDataLst>
              <p:tags r:id="rId308"/>
            </p:custDataLst>
          </p:nvPr>
        </p:nvSpPr>
        <p:spPr>
          <a:xfrm>
            <a:off x="92456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7E1B0764-DBB4-412B-B3F8-9BF13D65D6B1}"/>
              </a:ext>
            </a:extLst>
          </p:cNvPr>
          <p:cNvSpPr/>
          <p:nvPr>
            <p:custDataLst>
              <p:tags r:id="rId309"/>
            </p:custDataLst>
          </p:nvPr>
        </p:nvSpPr>
        <p:spPr>
          <a:xfrm>
            <a:off x="95123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5688E00F-6E01-428E-96D8-264504BD0C6B}"/>
              </a:ext>
            </a:extLst>
          </p:cNvPr>
          <p:cNvSpPr/>
          <p:nvPr>
            <p:custDataLst>
              <p:tags r:id="rId310"/>
            </p:custDataLst>
          </p:nvPr>
        </p:nvSpPr>
        <p:spPr>
          <a:xfrm>
            <a:off x="96012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CC6A02CC-1613-4054-90D4-A9BFE40AA3A0}"/>
              </a:ext>
            </a:extLst>
          </p:cNvPr>
          <p:cNvSpPr/>
          <p:nvPr>
            <p:custDataLst>
              <p:tags r:id="rId311"/>
            </p:custDataLst>
          </p:nvPr>
        </p:nvSpPr>
        <p:spPr>
          <a:xfrm>
            <a:off x="97790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04DEFF1-0154-4D23-AD13-9DB09F790DDE}"/>
              </a:ext>
            </a:extLst>
          </p:cNvPr>
          <p:cNvSpPr/>
          <p:nvPr>
            <p:custDataLst>
              <p:tags r:id="rId312"/>
            </p:custDataLst>
          </p:nvPr>
        </p:nvSpPr>
        <p:spPr>
          <a:xfrm>
            <a:off x="99568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5" name="Rectangle 1064">
            <a:extLst>
              <a:ext uri="{FF2B5EF4-FFF2-40B4-BE49-F238E27FC236}">
                <a16:creationId xmlns:a16="http://schemas.microsoft.com/office/drawing/2014/main" id="{F5F541FD-4EBD-4312-84F9-20EFD3C9B16B}"/>
              </a:ext>
            </a:extLst>
          </p:cNvPr>
          <p:cNvSpPr/>
          <p:nvPr>
            <p:custDataLst>
              <p:tags r:id="rId313"/>
            </p:custDataLst>
          </p:nvPr>
        </p:nvSpPr>
        <p:spPr>
          <a:xfrm>
            <a:off x="100457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BA6CA990-BED1-4373-BC1C-EAEF5068CE33}"/>
              </a:ext>
            </a:extLst>
          </p:cNvPr>
          <p:cNvSpPr/>
          <p:nvPr>
            <p:custDataLst>
              <p:tags r:id="rId314"/>
            </p:custDataLst>
          </p:nvPr>
        </p:nvSpPr>
        <p:spPr>
          <a:xfrm>
            <a:off x="101346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6CA2015C-DD30-4F4C-A787-EDF9B3968CE6}"/>
              </a:ext>
            </a:extLst>
          </p:cNvPr>
          <p:cNvSpPr/>
          <p:nvPr>
            <p:custDataLst>
              <p:tags r:id="rId315"/>
            </p:custDataLst>
          </p:nvPr>
        </p:nvSpPr>
        <p:spPr>
          <a:xfrm>
            <a:off x="102235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2C5BA2D3-75B4-4133-A4CA-E701192118AB}"/>
              </a:ext>
            </a:extLst>
          </p:cNvPr>
          <p:cNvSpPr/>
          <p:nvPr>
            <p:custDataLst>
              <p:tags r:id="rId316"/>
            </p:custDataLst>
          </p:nvPr>
        </p:nvSpPr>
        <p:spPr>
          <a:xfrm>
            <a:off x="103124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14A435C3-E1BA-4068-9A1F-705283C5C565}"/>
              </a:ext>
            </a:extLst>
          </p:cNvPr>
          <p:cNvSpPr/>
          <p:nvPr>
            <p:custDataLst>
              <p:tags r:id="rId317"/>
            </p:custDataLst>
          </p:nvPr>
        </p:nvSpPr>
        <p:spPr>
          <a:xfrm>
            <a:off x="104013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F041F5AE-9F9A-45CB-836A-E1B7E858724A}"/>
              </a:ext>
            </a:extLst>
          </p:cNvPr>
          <p:cNvSpPr/>
          <p:nvPr>
            <p:custDataLst>
              <p:tags r:id="rId318"/>
            </p:custDataLst>
          </p:nvPr>
        </p:nvSpPr>
        <p:spPr>
          <a:xfrm>
            <a:off x="105791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1" name="Rectangle 1070">
            <a:extLst>
              <a:ext uri="{FF2B5EF4-FFF2-40B4-BE49-F238E27FC236}">
                <a16:creationId xmlns:a16="http://schemas.microsoft.com/office/drawing/2014/main" id="{1A5B3698-D91E-476C-8CAD-F338F4DF33D0}"/>
              </a:ext>
            </a:extLst>
          </p:cNvPr>
          <p:cNvSpPr/>
          <p:nvPr>
            <p:custDataLst>
              <p:tags r:id="rId319"/>
            </p:custDataLst>
          </p:nvPr>
        </p:nvSpPr>
        <p:spPr>
          <a:xfrm>
            <a:off x="106680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10968BD0-52BB-42F3-A9AF-2737D2226C12}"/>
              </a:ext>
            </a:extLst>
          </p:cNvPr>
          <p:cNvSpPr/>
          <p:nvPr>
            <p:custDataLst>
              <p:tags r:id="rId320"/>
            </p:custDataLst>
          </p:nvPr>
        </p:nvSpPr>
        <p:spPr>
          <a:xfrm>
            <a:off x="107569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54709BA4-F921-4758-86F2-3DD8A852EFFE}"/>
              </a:ext>
            </a:extLst>
          </p:cNvPr>
          <p:cNvSpPr/>
          <p:nvPr>
            <p:custDataLst>
              <p:tags r:id="rId321"/>
            </p:custDataLst>
          </p:nvPr>
        </p:nvSpPr>
        <p:spPr>
          <a:xfrm>
            <a:off x="89789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92FBAA24-FE32-4AE5-B688-986A2D4DDDD5}"/>
              </a:ext>
            </a:extLst>
          </p:cNvPr>
          <p:cNvSpPr/>
          <p:nvPr>
            <p:custDataLst>
              <p:tags r:id="rId322"/>
            </p:custDataLst>
          </p:nvPr>
        </p:nvSpPr>
        <p:spPr>
          <a:xfrm>
            <a:off x="90678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1E92101D-FC63-4565-923E-70ECB3509613}"/>
              </a:ext>
            </a:extLst>
          </p:cNvPr>
          <p:cNvSpPr/>
          <p:nvPr>
            <p:custDataLst>
              <p:tags r:id="rId323"/>
            </p:custDataLst>
          </p:nvPr>
        </p:nvSpPr>
        <p:spPr>
          <a:xfrm>
            <a:off x="92456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9275B9DC-4F7C-4A42-8A32-5A17B3430DB5}"/>
              </a:ext>
            </a:extLst>
          </p:cNvPr>
          <p:cNvSpPr/>
          <p:nvPr>
            <p:custDataLst>
              <p:tags r:id="rId324"/>
            </p:custDataLst>
          </p:nvPr>
        </p:nvSpPr>
        <p:spPr>
          <a:xfrm>
            <a:off x="96012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9AD76A5F-0469-49B5-8F0E-A2BA2FBED8DF}"/>
              </a:ext>
            </a:extLst>
          </p:cNvPr>
          <p:cNvSpPr/>
          <p:nvPr>
            <p:custDataLst>
              <p:tags r:id="rId325"/>
            </p:custDataLst>
          </p:nvPr>
        </p:nvSpPr>
        <p:spPr>
          <a:xfrm>
            <a:off x="96901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73FCFAA9-8B16-402F-8436-437FE76E9A82}"/>
              </a:ext>
            </a:extLst>
          </p:cNvPr>
          <p:cNvSpPr/>
          <p:nvPr>
            <p:custDataLst>
              <p:tags r:id="rId326"/>
            </p:custDataLst>
          </p:nvPr>
        </p:nvSpPr>
        <p:spPr>
          <a:xfrm>
            <a:off x="100457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BE98BE3D-E227-4B72-8D29-C533E8E28627}"/>
              </a:ext>
            </a:extLst>
          </p:cNvPr>
          <p:cNvSpPr/>
          <p:nvPr>
            <p:custDataLst>
              <p:tags r:id="rId327"/>
            </p:custDataLst>
          </p:nvPr>
        </p:nvSpPr>
        <p:spPr>
          <a:xfrm>
            <a:off x="104013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E54ED4BD-D868-4FAA-982D-6CCFB8319755}"/>
              </a:ext>
            </a:extLst>
          </p:cNvPr>
          <p:cNvSpPr/>
          <p:nvPr>
            <p:custDataLst>
              <p:tags r:id="rId328"/>
            </p:custDataLst>
          </p:nvPr>
        </p:nvSpPr>
        <p:spPr>
          <a:xfrm>
            <a:off x="104902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E250AEF0-6D20-4A06-B7C1-074B790B5A5F}"/>
              </a:ext>
            </a:extLst>
          </p:cNvPr>
          <p:cNvSpPr/>
          <p:nvPr>
            <p:custDataLst>
              <p:tags r:id="rId329"/>
            </p:custDataLst>
          </p:nvPr>
        </p:nvSpPr>
        <p:spPr>
          <a:xfrm>
            <a:off x="105791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18239F34-57F8-426D-9BE3-FC92FDDD1CE1}"/>
              </a:ext>
            </a:extLst>
          </p:cNvPr>
          <p:cNvSpPr/>
          <p:nvPr>
            <p:custDataLst>
              <p:tags r:id="rId330"/>
            </p:custDataLst>
          </p:nvPr>
        </p:nvSpPr>
        <p:spPr>
          <a:xfrm>
            <a:off x="106680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D9403F8B-8E46-45C7-B7C6-456BE23CA8C7}"/>
              </a:ext>
            </a:extLst>
          </p:cNvPr>
          <p:cNvSpPr/>
          <p:nvPr>
            <p:custDataLst>
              <p:tags r:id="rId331"/>
            </p:custDataLst>
          </p:nvPr>
        </p:nvSpPr>
        <p:spPr>
          <a:xfrm>
            <a:off x="107569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BE967BC-CED8-4614-B747-1F587D3BFDCD}"/>
              </a:ext>
            </a:extLst>
          </p:cNvPr>
          <p:cNvSpPr/>
          <p:nvPr>
            <p:custDataLst>
              <p:tags r:id="rId332"/>
            </p:custDataLst>
          </p:nvPr>
        </p:nvSpPr>
        <p:spPr>
          <a:xfrm>
            <a:off x="82677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A2380F12-C9A5-466E-966A-6D4647224A18}"/>
              </a:ext>
            </a:extLst>
          </p:cNvPr>
          <p:cNvSpPr/>
          <p:nvPr>
            <p:custDataLst>
              <p:tags r:id="rId333"/>
            </p:custDataLst>
          </p:nvPr>
        </p:nvSpPr>
        <p:spPr>
          <a:xfrm>
            <a:off x="83566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72810E6A-036B-4D4C-B1F9-81B520B2DADB}"/>
              </a:ext>
            </a:extLst>
          </p:cNvPr>
          <p:cNvSpPr/>
          <p:nvPr>
            <p:custDataLst>
              <p:tags r:id="rId334"/>
            </p:custDataLst>
          </p:nvPr>
        </p:nvSpPr>
        <p:spPr>
          <a:xfrm>
            <a:off x="84455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7" name="Rectangle 1086">
            <a:extLst>
              <a:ext uri="{FF2B5EF4-FFF2-40B4-BE49-F238E27FC236}">
                <a16:creationId xmlns:a16="http://schemas.microsoft.com/office/drawing/2014/main" id="{179C2CD2-4E90-4029-9A7C-DA1955EA75D0}"/>
              </a:ext>
            </a:extLst>
          </p:cNvPr>
          <p:cNvSpPr/>
          <p:nvPr>
            <p:custDataLst>
              <p:tags r:id="rId335"/>
            </p:custDataLst>
          </p:nvPr>
        </p:nvSpPr>
        <p:spPr>
          <a:xfrm>
            <a:off x="85344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6373BD0C-F985-453B-8355-68C7E63A6A6D}"/>
              </a:ext>
            </a:extLst>
          </p:cNvPr>
          <p:cNvSpPr/>
          <p:nvPr>
            <p:custDataLst>
              <p:tags r:id="rId336"/>
            </p:custDataLst>
          </p:nvPr>
        </p:nvSpPr>
        <p:spPr>
          <a:xfrm>
            <a:off x="86233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22BF5879-A076-48C6-AB7D-100B2E2206B0}"/>
              </a:ext>
            </a:extLst>
          </p:cNvPr>
          <p:cNvSpPr/>
          <p:nvPr>
            <p:custDataLst>
              <p:tags r:id="rId337"/>
            </p:custDataLst>
          </p:nvPr>
        </p:nvSpPr>
        <p:spPr>
          <a:xfrm>
            <a:off x="87122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0" name="Rectangle 1089">
            <a:extLst>
              <a:ext uri="{FF2B5EF4-FFF2-40B4-BE49-F238E27FC236}">
                <a16:creationId xmlns:a16="http://schemas.microsoft.com/office/drawing/2014/main" id="{16E1E582-2D86-4E04-9227-25C948536318}"/>
              </a:ext>
            </a:extLst>
          </p:cNvPr>
          <p:cNvSpPr/>
          <p:nvPr>
            <p:custDataLst>
              <p:tags r:id="rId338"/>
            </p:custDataLst>
          </p:nvPr>
        </p:nvSpPr>
        <p:spPr>
          <a:xfrm>
            <a:off x="88011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9730BC0F-3375-470F-9904-AD13C7F8BD47}"/>
              </a:ext>
            </a:extLst>
          </p:cNvPr>
          <p:cNvSpPr/>
          <p:nvPr>
            <p:custDataLst>
              <p:tags r:id="rId339"/>
            </p:custDataLst>
          </p:nvPr>
        </p:nvSpPr>
        <p:spPr>
          <a:xfrm>
            <a:off x="92456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431E9E4A-E7F6-464E-8C22-0A04EED7B27D}"/>
              </a:ext>
            </a:extLst>
          </p:cNvPr>
          <p:cNvSpPr/>
          <p:nvPr>
            <p:custDataLst>
              <p:tags r:id="rId340"/>
            </p:custDataLst>
          </p:nvPr>
        </p:nvSpPr>
        <p:spPr>
          <a:xfrm>
            <a:off x="98679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3" name="Rectangle 1092">
            <a:extLst>
              <a:ext uri="{FF2B5EF4-FFF2-40B4-BE49-F238E27FC236}">
                <a16:creationId xmlns:a16="http://schemas.microsoft.com/office/drawing/2014/main" id="{865D3C76-CC01-4ECB-9864-A9AEAA0CAFC5}"/>
              </a:ext>
            </a:extLst>
          </p:cNvPr>
          <p:cNvSpPr/>
          <p:nvPr>
            <p:custDataLst>
              <p:tags r:id="rId341"/>
            </p:custDataLst>
          </p:nvPr>
        </p:nvSpPr>
        <p:spPr>
          <a:xfrm>
            <a:off x="99568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B3456665-3B2A-43BD-AABE-61B92206196D}"/>
              </a:ext>
            </a:extLst>
          </p:cNvPr>
          <p:cNvSpPr/>
          <p:nvPr>
            <p:custDataLst>
              <p:tags r:id="rId342"/>
            </p:custDataLst>
          </p:nvPr>
        </p:nvSpPr>
        <p:spPr>
          <a:xfrm>
            <a:off x="100457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3A8AC4ED-703F-430C-AEE5-B8C85737E80D}"/>
              </a:ext>
            </a:extLst>
          </p:cNvPr>
          <p:cNvSpPr/>
          <p:nvPr>
            <p:custDataLst>
              <p:tags r:id="rId343"/>
            </p:custDataLst>
          </p:nvPr>
        </p:nvSpPr>
        <p:spPr>
          <a:xfrm>
            <a:off x="102235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4660D96C-87CD-43B6-9732-04935B649B1E}"/>
              </a:ext>
            </a:extLst>
          </p:cNvPr>
          <p:cNvSpPr/>
          <p:nvPr>
            <p:custDataLst>
              <p:tags r:id="rId344"/>
            </p:custDataLst>
          </p:nvPr>
        </p:nvSpPr>
        <p:spPr>
          <a:xfrm>
            <a:off x="104013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E56A291D-847D-4B96-9959-DFBB5A4086EA}"/>
              </a:ext>
            </a:extLst>
          </p:cNvPr>
          <p:cNvSpPr/>
          <p:nvPr>
            <p:custDataLst>
              <p:tags r:id="rId345"/>
            </p:custDataLst>
          </p:nvPr>
        </p:nvSpPr>
        <p:spPr>
          <a:xfrm>
            <a:off x="104902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728BF3F0-7B27-430F-88B9-D44FF2F5080E}"/>
              </a:ext>
            </a:extLst>
          </p:cNvPr>
          <p:cNvSpPr/>
          <p:nvPr>
            <p:custDataLst>
              <p:tags r:id="rId346"/>
            </p:custDataLst>
          </p:nvPr>
        </p:nvSpPr>
        <p:spPr>
          <a:xfrm>
            <a:off x="105791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C46FDAE0-AC1C-415B-B284-6B06AB76682B}"/>
              </a:ext>
            </a:extLst>
          </p:cNvPr>
          <p:cNvSpPr/>
          <p:nvPr>
            <p:custDataLst>
              <p:tags r:id="rId347"/>
            </p:custDataLst>
          </p:nvPr>
        </p:nvSpPr>
        <p:spPr>
          <a:xfrm>
            <a:off x="82677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4453B618-CEFB-48F1-AA8B-F78F5EAF76F7}"/>
              </a:ext>
            </a:extLst>
          </p:cNvPr>
          <p:cNvSpPr/>
          <p:nvPr>
            <p:custDataLst>
              <p:tags r:id="rId348"/>
            </p:custDataLst>
          </p:nvPr>
        </p:nvSpPr>
        <p:spPr>
          <a:xfrm>
            <a:off x="88011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1" name="Rectangle 1100">
            <a:extLst>
              <a:ext uri="{FF2B5EF4-FFF2-40B4-BE49-F238E27FC236}">
                <a16:creationId xmlns:a16="http://schemas.microsoft.com/office/drawing/2014/main" id="{2876F16E-B5DE-4431-B58E-867BBE02B54B}"/>
              </a:ext>
            </a:extLst>
          </p:cNvPr>
          <p:cNvSpPr/>
          <p:nvPr>
            <p:custDataLst>
              <p:tags r:id="rId349"/>
            </p:custDataLst>
          </p:nvPr>
        </p:nvSpPr>
        <p:spPr>
          <a:xfrm>
            <a:off x="89789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6D693BFA-C6A6-4DAA-ADC2-95B2F5A9B436}"/>
              </a:ext>
            </a:extLst>
          </p:cNvPr>
          <p:cNvSpPr/>
          <p:nvPr>
            <p:custDataLst>
              <p:tags r:id="rId350"/>
            </p:custDataLst>
          </p:nvPr>
        </p:nvSpPr>
        <p:spPr>
          <a:xfrm>
            <a:off x="90678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2BCBF4F1-867C-4498-B46D-9AAE2E8DCC4C}"/>
              </a:ext>
            </a:extLst>
          </p:cNvPr>
          <p:cNvSpPr/>
          <p:nvPr>
            <p:custDataLst>
              <p:tags r:id="rId351"/>
            </p:custDataLst>
          </p:nvPr>
        </p:nvSpPr>
        <p:spPr>
          <a:xfrm>
            <a:off x="95123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94CC985A-548D-4FE1-AAF5-FA2A6022C2BE}"/>
              </a:ext>
            </a:extLst>
          </p:cNvPr>
          <p:cNvSpPr/>
          <p:nvPr>
            <p:custDataLst>
              <p:tags r:id="rId352"/>
            </p:custDataLst>
          </p:nvPr>
        </p:nvSpPr>
        <p:spPr>
          <a:xfrm>
            <a:off x="96901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5" name="Rectangle 1104">
            <a:extLst>
              <a:ext uri="{FF2B5EF4-FFF2-40B4-BE49-F238E27FC236}">
                <a16:creationId xmlns:a16="http://schemas.microsoft.com/office/drawing/2014/main" id="{A2C7DA9C-AB2A-44A2-8F83-68BB9BA3DE80}"/>
              </a:ext>
            </a:extLst>
          </p:cNvPr>
          <p:cNvSpPr/>
          <p:nvPr>
            <p:custDataLst>
              <p:tags r:id="rId353"/>
            </p:custDataLst>
          </p:nvPr>
        </p:nvSpPr>
        <p:spPr>
          <a:xfrm>
            <a:off x="98679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5C21C09E-9B42-40D7-9E15-5F15A93F4179}"/>
              </a:ext>
            </a:extLst>
          </p:cNvPr>
          <p:cNvSpPr/>
          <p:nvPr>
            <p:custDataLst>
              <p:tags r:id="rId354"/>
            </p:custDataLst>
          </p:nvPr>
        </p:nvSpPr>
        <p:spPr>
          <a:xfrm>
            <a:off x="100457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39286ABF-F92A-4FDD-BEB4-0B6724EAB52F}"/>
              </a:ext>
            </a:extLst>
          </p:cNvPr>
          <p:cNvSpPr/>
          <p:nvPr>
            <p:custDataLst>
              <p:tags r:id="rId355"/>
            </p:custDataLst>
          </p:nvPr>
        </p:nvSpPr>
        <p:spPr>
          <a:xfrm>
            <a:off x="104013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7154F196-B19C-41F8-B1A1-112BDDD786C7}"/>
              </a:ext>
            </a:extLst>
          </p:cNvPr>
          <p:cNvSpPr/>
          <p:nvPr>
            <p:custDataLst>
              <p:tags r:id="rId356"/>
            </p:custDataLst>
          </p:nvPr>
        </p:nvSpPr>
        <p:spPr>
          <a:xfrm>
            <a:off x="106680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A942DDF8-A9D1-4FF8-BAA6-B02480DA0508}"/>
              </a:ext>
            </a:extLst>
          </p:cNvPr>
          <p:cNvSpPr/>
          <p:nvPr>
            <p:custDataLst>
              <p:tags r:id="rId357"/>
            </p:custDataLst>
          </p:nvPr>
        </p:nvSpPr>
        <p:spPr>
          <a:xfrm>
            <a:off x="107569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0" name="Rectangle 1109">
            <a:extLst>
              <a:ext uri="{FF2B5EF4-FFF2-40B4-BE49-F238E27FC236}">
                <a16:creationId xmlns:a16="http://schemas.microsoft.com/office/drawing/2014/main" id="{0EDD771E-EC46-4B7A-9C84-9CDC4D42C8A6}"/>
              </a:ext>
            </a:extLst>
          </p:cNvPr>
          <p:cNvSpPr/>
          <p:nvPr>
            <p:custDataLst>
              <p:tags r:id="rId358"/>
            </p:custDataLst>
          </p:nvPr>
        </p:nvSpPr>
        <p:spPr>
          <a:xfrm>
            <a:off x="82677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1" name="Rectangle 1110">
            <a:extLst>
              <a:ext uri="{FF2B5EF4-FFF2-40B4-BE49-F238E27FC236}">
                <a16:creationId xmlns:a16="http://schemas.microsoft.com/office/drawing/2014/main" id="{9065213C-F7DC-46D6-ACED-DEF9B39F4BAA}"/>
              </a:ext>
            </a:extLst>
          </p:cNvPr>
          <p:cNvSpPr/>
          <p:nvPr>
            <p:custDataLst>
              <p:tags r:id="rId359"/>
            </p:custDataLst>
          </p:nvPr>
        </p:nvSpPr>
        <p:spPr>
          <a:xfrm>
            <a:off x="84455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2" name="Rectangle 1111">
            <a:extLst>
              <a:ext uri="{FF2B5EF4-FFF2-40B4-BE49-F238E27FC236}">
                <a16:creationId xmlns:a16="http://schemas.microsoft.com/office/drawing/2014/main" id="{281C9C76-BBB3-4E16-B1EC-0D1D038198C7}"/>
              </a:ext>
            </a:extLst>
          </p:cNvPr>
          <p:cNvSpPr/>
          <p:nvPr>
            <p:custDataLst>
              <p:tags r:id="rId360"/>
            </p:custDataLst>
          </p:nvPr>
        </p:nvSpPr>
        <p:spPr>
          <a:xfrm>
            <a:off x="85344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5A545B6B-C320-4639-98B9-66BDC52E0FB6}"/>
              </a:ext>
            </a:extLst>
          </p:cNvPr>
          <p:cNvSpPr/>
          <p:nvPr>
            <p:custDataLst>
              <p:tags r:id="rId361"/>
            </p:custDataLst>
          </p:nvPr>
        </p:nvSpPr>
        <p:spPr>
          <a:xfrm>
            <a:off x="86233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4" name="Rectangle 1113">
            <a:extLst>
              <a:ext uri="{FF2B5EF4-FFF2-40B4-BE49-F238E27FC236}">
                <a16:creationId xmlns:a16="http://schemas.microsoft.com/office/drawing/2014/main" id="{59125FD9-9F60-4143-A698-BFFE26078274}"/>
              </a:ext>
            </a:extLst>
          </p:cNvPr>
          <p:cNvSpPr/>
          <p:nvPr>
            <p:custDataLst>
              <p:tags r:id="rId362"/>
            </p:custDataLst>
          </p:nvPr>
        </p:nvSpPr>
        <p:spPr>
          <a:xfrm>
            <a:off x="88011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8903AFD9-8F60-4468-86D5-E215E3F44E49}"/>
              </a:ext>
            </a:extLst>
          </p:cNvPr>
          <p:cNvSpPr/>
          <p:nvPr>
            <p:custDataLst>
              <p:tags r:id="rId363"/>
            </p:custDataLst>
          </p:nvPr>
        </p:nvSpPr>
        <p:spPr>
          <a:xfrm>
            <a:off x="89789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6" name="Rectangle 1115">
            <a:extLst>
              <a:ext uri="{FF2B5EF4-FFF2-40B4-BE49-F238E27FC236}">
                <a16:creationId xmlns:a16="http://schemas.microsoft.com/office/drawing/2014/main" id="{E470FCF9-2682-43C2-BED1-530992843FF7}"/>
              </a:ext>
            </a:extLst>
          </p:cNvPr>
          <p:cNvSpPr/>
          <p:nvPr>
            <p:custDataLst>
              <p:tags r:id="rId364"/>
            </p:custDataLst>
          </p:nvPr>
        </p:nvSpPr>
        <p:spPr>
          <a:xfrm>
            <a:off x="90678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AA9B6FF9-5A06-4DDC-A481-AA07E993FF46}"/>
              </a:ext>
            </a:extLst>
          </p:cNvPr>
          <p:cNvSpPr/>
          <p:nvPr>
            <p:custDataLst>
              <p:tags r:id="rId365"/>
            </p:custDataLst>
          </p:nvPr>
        </p:nvSpPr>
        <p:spPr>
          <a:xfrm>
            <a:off x="91567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A3ECAFD5-8B98-48A9-A2A4-76BD5AF25D03}"/>
              </a:ext>
            </a:extLst>
          </p:cNvPr>
          <p:cNvSpPr/>
          <p:nvPr>
            <p:custDataLst>
              <p:tags r:id="rId366"/>
            </p:custDataLst>
          </p:nvPr>
        </p:nvSpPr>
        <p:spPr>
          <a:xfrm>
            <a:off x="96901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13F3B107-FD3A-4AD3-9A4E-BC7FFC7F34A9}"/>
              </a:ext>
            </a:extLst>
          </p:cNvPr>
          <p:cNvSpPr/>
          <p:nvPr>
            <p:custDataLst>
              <p:tags r:id="rId367"/>
            </p:custDataLst>
          </p:nvPr>
        </p:nvSpPr>
        <p:spPr>
          <a:xfrm>
            <a:off x="98679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41A5963F-07D6-43E1-8F3F-AA2C83AFFF5F}"/>
              </a:ext>
            </a:extLst>
          </p:cNvPr>
          <p:cNvSpPr/>
          <p:nvPr>
            <p:custDataLst>
              <p:tags r:id="rId368"/>
            </p:custDataLst>
          </p:nvPr>
        </p:nvSpPr>
        <p:spPr>
          <a:xfrm>
            <a:off x="100457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1" name="Rectangle 1120">
            <a:extLst>
              <a:ext uri="{FF2B5EF4-FFF2-40B4-BE49-F238E27FC236}">
                <a16:creationId xmlns:a16="http://schemas.microsoft.com/office/drawing/2014/main" id="{1DA53550-C80E-4B04-B22D-7CBE3FA04147}"/>
              </a:ext>
            </a:extLst>
          </p:cNvPr>
          <p:cNvSpPr/>
          <p:nvPr>
            <p:custDataLst>
              <p:tags r:id="rId369"/>
            </p:custDataLst>
          </p:nvPr>
        </p:nvSpPr>
        <p:spPr>
          <a:xfrm>
            <a:off x="101346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2" name="Rectangle 1121">
            <a:extLst>
              <a:ext uri="{FF2B5EF4-FFF2-40B4-BE49-F238E27FC236}">
                <a16:creationId xmlns:a16="http://schemas.microsoft.com/office/drawing/2014/main" id="{AECFB051-2FB6-49E1-AB48-52C3D3E97425}"/>
              </a:ext>
            </a:extLst>
          </p:cNvPr>
          <p:cNvSpPr/>
          <p:nvPr>
            <p:custDataLst>
              <p:tags r:id="rId370"/>
            </p:custDataLst>
          </p:nvPr>
        </p:nvSpPr>
        <p:spPr>
          <a:xfrm>
            <a:off x="102235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3" name="Rectangle 1122">
            <a:extLst>
              <a:ext uri="{FF2B5EF4-FFF2-40B4-BE49-F238E27FC236}">
                <a16:creationId xmlns:a16="http://schemas.microsoft.com/office/drawing/2014/main" id="{153E4BE5-CC34-48CA-9436-4720941926DD}"/>
              </a:ext>
            </a:extLst>
          </p:cNvPr>
          <p:cNvSpPr/>
          <p:nvPr>
            <p:custDataLst>
              <p:tags r:id="rId371"/>
            </p:custDataLst>
          </p:nvPr>
        </p:nvSpPr>
        <p:spPr>
          <a:xfrm>
            <a:off x="103124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4" name="Rectangle 1123">
            <a:extLst>
              <a:ext uri="{FF2B5EF4-FFF2-40B4-BE49-F238E27FC236}">
                <a16:creationId xmlns:a16="http://schemas.microsoft.com/office/drawing/2014/main" id="{86C4B085-C9E1-44C0-B2F9-0E7E6F5731E1}"/>
              </a:ext>
            </a:extLst>
          </p:cNvPr>
          <p:cNvSpPr/>
          <p:nvPr>
            <p:custDataLst>
              <p:tags r:id="rId372"/>
            </p:custDataLst>
          </p:nvPr>
        </p:nvSpPr>
        <p:spPr>
          <a:xfrm>
            <a:off x="104013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1E93448-7304-407F-83A9-C1F9DB08BD3C}"/>
              </a:ext>
            </a:extLst>
          </p:cNvPr>
          <p:cNvSpPr/>
          <p:nvPr>
            <p:custDataLst>
              <p:tags r:id="rId373"/>
            </p:custDataLst>
          </p:nvPr>
        </p:nvSpPr>
        <p:spPr>
          <a:xfrm>
            <a:off x="105791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CCFB8EDF-5ADE-428E-BD24-86BD1EFA5F5D}"/>
              </a:ext>
            </a:extLst>
          </p:cNvPr>
          <p:cNvSpPr/>
          <p:nvPr>
            <p:custDataLst>
              <p:tags r:id="rId374"/>
            </p:custDataLst>
          </p:nvPr>
        </p:nvSpPr>
        <p:spPr>
          <a:xfrm>
            <a:off x="82677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7" name="Rectangle 1126">
            <a:extLst>
              <a:ext uri="{FF2B5EF4-FFF2-40B4-BE49-F238E27FC236}">
                <a16:creationId xmlns:a16="http://schemas.microsoft.com/office/drawing/2014/main" id="{2532096D-DBFB-4248-95AA-7D302611E08B}"/>
              </a:ext>
            </a:extLst>
          </p:cNvPr>
          <p:cNvSpPr/>
          <p:nvPr>
            <p:custDataLst>
              <p:tags r:id="rId375"/>
            </p:custDataLst>
          </p:nvPr>
        </p:nvSpPr>
        <p:spPr>
          <a:xfrm>
            <a:off x="84455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E5064F0C-10B3-4522-A073-DB5A0B5C9F13}"/>
              </a:ext>
            </a:extLst>
          </p:cNvPr>
          <p:cNvSpPr/>
          <p:nvPr>
            <p:custDataLst>
              <p:tags r:id="rId376"/>
            </p:custDataLst>
          </p:nvPr>
        </p:nvSpPr>
        <p:spPr>
          <a:xfrm>
            <a:off x="85344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9" name="Rectangle 1128">
            <a:extLst>
              <a:ext uri="{FF2B5EF4-FFF2-40B4-BE49-F238E27FC236}">
                <a16:creationId xmlns:a16="http://schemas.microsoft.com/office/drawing/2014/main" id="{335E5001-BDEF-430A-A5E1-8E993A2858A4}"/>
              </a:ext>
            </a:extLst>
          </p:cNvPr>
          <p:cNvSpPr/>
          <p:nvPr>
            <p:custDataLst>
              <p:tags r:id="rId377"/>
            </p:custDataLst>
          </p:nvPr>
        </p:nvSpPr>
        <p:spPr>
          <a:xfrm>
            <a:off x="86233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0" name="Rectangle 1129">
            <a:extLst>
              <a:ext uri="{FF2B5EF4-FFF2-40B4-BE49-F238E27FC236}">
                <a16:creationId xmlns:a16="http://schemas.microsoft.com/office/drawing/2014/main" id="{2B99C158-4E5F-42F1-98F6-2AEBDBB1603C}"/>
              </a:ext>
            </a:extLst>
          </p:cNvPr>
          <p:cNvSpPr/>
          <p:nvPr>
            <p:custDataLst>
              <p:tags r:id="rId378"/>
            </p:custDataLst>
          </p:nvPr>
        </p:nvSpPr>
        <p:spPr>
          <a:xfrm>
            <a:off x="88011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1" name="Rectangle 1130">
            <a:extLst>
              <a:ext uri="{FF2B5EF4-FFF2-40B4-BE49-F238E27FC236}">
                <a16:creationId xmlns:a16="http://schemas.microsoft.com/office/drawing/2014/main" id="{64517C99-ED1C-497B-B5AE-D50D8A33CA80}"/>
              </a:ext>
            </a:extLst>
          </p:cNvPr>
          <p:cNvSpPr/>
          <p:nvPr>
            <p:custDataLst>
              <p:tags r:id="rId379"/>
            </p:custDataLst>
          </p:nvPr>
        </p:nvSpPr>
        <p:spPr>
          <a:xfrm>
            <a:off x="89789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2" name="Rectangle 1131">
            <a:extLst>
              <a:ext uri="{FF2B5EF4-FFF2-40B4-BE49-F238E27FC236}">
                <a16:creationId xmlns:a16="http://schemas.microsoft.com/office/drawing/2014/main" id="{DCE54952-9394-44F8-AA3F-746C1F7B6BCD}"/>
              </a:ext>
            </a:extLst>
          </p:cNvPr>
          <p:cNvSpPr/>
          <p:nvPr>
            <p:custDataLst>
              <p:tags r:id="rId380"/>
            </p:custDataLst>
          </p:nvPr>
        </p:nvSpPr>
        <p:spPr>
          <a:xfrm>
            <a:off x="93345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3" name="Rectangle 1132">
            <a:extLst>
              <a:ext uri="{FF2B5EF4-FFF2-40B4-BE49-F238E27FC236}">
                <a16:creationId xmlns:a16="http://schemas.microsoft.com/office/drawing/2014/main" id="{53E09F9C-DEDB-409B-985A-FFC09F9B6C1C}"/>
              </a:ext>
            </a:extLst>
          </p:cNvPr>
          <p:cNvSpPr/>
          <p:nvPr>
            <p:custDataLst>
              <p:tags r:id="rId381"/>
            </p:custDataLst>
          </p:nvPr>
        </p:nvSpPr>
        <p:spPr>
          <a:xfrm>
            <a:off x="95123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4" name="Rectangle 1133">
            <a:extLst>
              <a:ext uri="{FF2B5EF4-FFF2-40B4-BE49-F238E27FC236}">
                <a16:creationId xmlns:a16="http://schemas.microsoft.com/office/drawing/2014/main" id="{D91C9C00-E952-4A24-9BE3-B746C4887693}"/>
              </a:ext>
            </a:extLst>
          </p:cNvPr>
          <p:cNvSpPr/>
          <p:nvPr>
            <p:custDataLst>
              <p:tags r:id="rId382"/>
            </p:custDataLst>
          </p:nvPr>
        </p:nvSpPr>
        <p:spPr>
          <a:xfrm>
            <a:off x="96012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5" name="Rectangle 1134">
            <a:extLst>
              <a:ext uri="{FF2B5EF4-FFF2-40B4-BE49-F238E27FC236}">
                <a16:creationId xmlns:a16="http://schemas.microsoft.com/office/drawing/2014/main" id="{0F60558B-B316-4102-A3F9-8536C9BB62A8}"/>
              </a:ext>
            </a:extLst>
          </p:cNvPr>
          <p:cNvSpPr/>
          <p:nvPr>
            <p:custDataLst>
              <p:tags r:id="rId383"/>
            </p:custDataLst>
          </p:nvPr>
        </p:nvSpPr>
        <p:spPr>
          <a:xfrm>
            <a:off x="97790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6" name="Rectangle 1135">
            <a:extLst>
              <a:ext uri="{FF2B5EF4-FFF2-40B4-BE49-F238E27FC236}">
                <a16:creationId xmlns:a16="http://schemas.microsoft.com/office/drawing/2014/main" id="{4B5D3194-391E-48CC-BFF0-2FEF2874DF13}"/>
              </a:ext>
            </a:extLst>
          </p:cNvPr>
          <p:cNvSpPr/>
          <p:nvPr>
            <p:custDataLst>
              <p:tags r:id="rId384"/>
            </p:custDataLst>
          </p:nvPr>
        </p:nvSpPr>
        <p:spPr>
          <a:xfrm>
            <a:off x="98679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7" name="Rectangle 1136">
            <a:extLst>
              <a:ext uri="{FF2B5EF4-FFF2-40B4-BE49-F238E27FC236}">
                <a16:creationId xmlns:a16="http://schemas.microsoft.com/office/drawing/2014/main" id="{12BC38C4-9368-47EA-B232-8A5958D06DDD}"/>
              </a:ext>
            </a:extLst>
          </p:cNvPr>
          <p:cNvSpPr/>
          <p:nvPr>
            <p:custDataLst>
              <p:tags r:id="rId385"/>
            </p:custDataLst>
          </p:nvPr>
        </p:nvSpPr>
        <p:spPr>
          <a:xfrm>
            <a:off x="104902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8" name="Rectangle 1137">
            <a:extLst>
              <a:ext uri="{FF2B5EF4-FFF2-40B4-BE49-F238E27FC236}">
                <a16:creationId xmlns:a16="http://schemas.microsoft.com/office/drawing/2014/main" id="{DF248F8E-E9BB-49C0-835C-6B81D9166976}"/>
              </a:ext>
            </a:extLst>
          </p:cNvPr>
          <p:cNvSpPr/>
          <p:nvPr>
            <p:custDataLst>
              <p:tags r:id="rId386"/>
            </p:custDataLst>
          </p:nvPr>
        </p:nvSpPr>
        <p:spPr>
          <a:xfrm>
            <a:off x="105791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9" name="Rectangle 1138">
            <a:extLst>
              <a:ext uri="{FF2B5EF4-FFF2-40B4-BE49-F238E27FC236}">
                <a16:creationId xmlns:a16="http://schemas.microsoft.com/office/drawing/2014/main" id="{0F6F5BA0-CC92-4976-95CA-9B25A023E0BB}"/>
              </a:ext>
            </a:extLst>
          </p:cNvPr>
          <p:cNvSpPr/>
          <p:nvPr>
            <p:custDataLst>
              <p:tags r:id="rId387"/>
            </p:custDataLst>
          </p:nvPr>
        </p:nvSpPr>
        <p:spPr>
          <a:xfrm>
            <a:off x="82677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0" name="Rectangle 1139">
            <a:extLst>
              <a:ext uri="{FF2B5EF4-FFF2-40B4-BE49-F238E27FC236}">
                <a16:creationId xmlns:a16="http://schemas.microsoft.com/office/drawing/2014/main" id="{83DDA157-DCB8-4CB7-AAEA-02860685A07C}"/>
              </a:ext>
            </a:extLst>
          </p:cNvPr>
          <p:cNvSpPr/>
          <p:nvPr>
            <p:custDataLst>
              <p:tags r:id="rId388"/>
            </p:custDataLst>
          </p:nvPr>
        </p:nvSpPr>
        <p:spPr>
          <a:xfrm>
            <a:off x="84455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1" name="Rectangle 1140">
            <a:extLst>
              <a:ext uri="{FF2B5EF4-FFF2-40B4-BE49-F238E27FC236}">
                <a16:creationId xmlns:a16="http://schemas.microsoft.com/office/drawing/2014/main" id="{022E9B9D-4AEB-4987-A608-8F878379077C}"/>
              </a:ext>
            </a:extLst>
          </p:cNvPr>
          <p:cNvSpPr/>
          <p:nvPr>
            <p:custDataLst>
              <p:tags r:id="rId389"/>
            </p:custDataLst>
          </p:nvPr>
        </p:nvSpPr>
        <p:spPr>
          <a:xfrm>
            <a:off x="85344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2" name="Rectangle 1141">
            <a:extLst>
              <a:ext uri="{FF2B5EF4-FFF2-40B4-BE49-F238E27FC236}">
                <a16:creationId xmlns:a16="http://schemas.microsoft.com/office/drawing/2014/main" id="{13784000-3E15-4A9C-8E7E-4974B4E6B2ED}"/>
              </a:ext>
            </a:extLst>
          </p:cNvPr>
          <p:cNvSpPr/>
          <p:nvPr>
            <p:custDataLst>
              <p:tags r:id="rId390"/>
            </p:custDataLst>
          </p:nvPr>
        </p:nvSpPr>
        <p:spPr>
          <a:xfrm>
            <a:off x="86233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3" name="Rectangle 1142">
            <a:extLst>
              <a:ext uri="{FF2B5EF4-FFF2-40B4-BE49-F238E27FC236}">
                <a16:creationId xmlns:a16="http://schemas.microsoft.com/office/drawing/2014/main" id="{26E83F92-FA1A-4589-B2F9-C4E2946A2385}"/>
              </a:ext>
            </a:extLst>
          </p:cNvPr>
          <p:cNvSpPr/>
          <p:nvPr>
            <p:custDataLst>
              <p:tags r:id="rId391"/>
            </p:custDataLst>
          </p:nvPr>
        </p:nvSpPr>
        <p:spPr>
          <a:xfrm>
            <a:off x="88011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4" name="Rectangle 1143">
            <a:extLst>
              <a:ext uri="{FF2B5EF4-FFF2-40B4-BE49-F238E27FC236}">
                <a16:creationId xmlns:a16="http://schemas.microsoft.com/office/drawing/2014/main" id="{D0DDF2D7-CD5F-434B-95BC-567BAB031E88}"/>
              </a:ext>
            </a:extLst>
          </p:cNvPr>
          <p:cNvSpPr/>
          <p:nvPr>
            <p:custDataLst>
              <p:tags r:id="rId392"/>
            </p:custDataLst>
          </p:nvPr>
        </p:nvSpPr>
        <p:spPr>
          <a:xfrm>
            <a:off x="89789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5" name="Rectangle 1144">
            <a:extLst>
              <a:ext uri="{FF2B5EF4-FFF2-40B4-BE49-F238E27FC236}">
                <a16:creationId xmlns:a16="http://schemas.microsoft.com/office/drawing/2014/main" id="{9A58A9A0-BA0E-4182-9162-1584344EA6F1}"/>
              </a:ext>
            </a:extLst>
          </p:cNvPr>
          <p:cNvSpPr/>
          <p:nvPr>
            <p:custDataLst>
              <p:tags r:id="rId393"/>
            </p:custDataLst>
          </p:nvPr>
        </p:nvSpPr>
        <p:spPr>
          <a:xfrm>
            <a:off x="90678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6" name="Rectangle 1145">
            <a:extLst>
              <a:ext uri="{FF2B5EF4-FFF2-40B4-BE49-F238E27FC236}">
                <a16:creationId xmlns:a16="http://schemas.microsoft.com/office/drawing/2014/main" id="{E69CB042-48E5-4B1B-9E30-E9E477240D01}"/>
              </a:ext>
            </a:extLst>
          </p:cNvPr>
          <p:cNvSpPr/>
          <p:nvPr>
            <p:custDataLst>
              <p:tags r:id="rId394"/>
            </p:custDataLst>
          </p:nvPr>
        </p:nvSpPr>
        <p:spPr>
          <a:xfrm>
            <a:off x="92456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7" name="Rectangle 1146">
            <a:extLst>
              <a:ext uri="{FF2B5EF4-FFF2-40B4-BE49-F238E27FC236}">
                <a16:creationId xmlns:a16="http://schemas.microsoft.com/office/drawing/2014/main" id="{80258949-6825-42FC-B53B-6AB6FE882406}"/>
              </a:ext>
            </a:extLst>
          </p:cNvPr>
          <p:cNvSpPr/>
          <p:nvPr>
            <p:custDataLst>
              <p:tags r:id="rId395"/>
            </p:custDataLst>
          </p:nvPr>
        </p:nvSpPr>
        <p:spPr>
          <a:xfrm>
            <a:off x="93345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8" name="Rectangle 1147">
            <a:extLst>
              <a:ext uri="{FF2B5EF4-FFF2-40B4-BE49-F238E27FC236}">
                <a16:creationId xmlns:a16="http://schemas.microsoft.com/office/drawing/2014/main" id="{AF2BA10A-2F5E-4863-8727-9DA839476C21}"/>
              </a:ext>
            </a:extLst>
          </p:cNvPr>
          <p:cNvSpPr/>
          <p:nvPr>
            <p:custDataLst>
              <p:tags r:id="rId396"/>
            </p:custDataLst>
          </p:nvPr>
        </p:nvSpPr>
        <p:spPr>
          <a:xfrm>
            <a:off x="94234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9" name="Rectangle 1148">
            <a:extLst>
              <a:ext uri="{FF2B5EF4-FFF2-40B4-BE49-F238E27FC236}">
                <a16:creationId xmlns:a16="http://schemas.microsoft.com/office/drawing/2014/main" id="{F0E2A497-5E96-43AF-B7DA-7D02A0A36853}"/>
              </a:ext>
            </a:extLst>
          </p:cNvPr>
          <p:cNvSpPr/>
          <p:nvPr>
            <p:custDataLst>
              <p:tags r:id="rId397"/>
            </p:custDataLst>
          </p:nvPr>
        </p:nvSpPr>
        <p:spPr>
          <a:xfrm>
            <a:off x="95123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0" name="Rectangle 1149">
            <a:extLst>
              <a:ext uri="{FF2B5EF4-FFF2-40B4-BE49-F238E27FC236}">
                <a16:creationId xmlns:a16="http://schemas.microsoft.com/office/drawing/2014/main" id="{9B81F59B-2F5B-4FC7-A9E3-D24ED1469194}"/>
              </a:ext>
            </a:extLst>
          </p:cNvPr>
          <p:cNvSpPr/>
          <p:nvPr>
            <p:custDataLst>
              <p:tags r:id="rId398"/>
            </p:custDataLst>
          </p:nvPr>
        </p:nvSpPr>
        <p:spPr>
          <a:xfrm>
            <a:off x="96012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1" name="Rectangle 1150">
            <a:extLst>
              <a:ext uri="{FF2B5EF4-FFF2-40B4-BE49-F238E27FC236}">
                <a16:creationId xmlns:a16="http://schemas.microsoft.com/office/drawing/2014/main" id="{0F7363D3-B040-45BF-8EEF-B6D786300228}"/>
              </a:ext>
            </a:extLst>
          </p:cNvPr>
          <p:cNvSpPr/>
          <p:nvPr>
            <p:custDataLst>
              <p:tags r:id="rId399"/>
            </p:custDataLst>
          </p:nvPr>
        </p:nvSpPr>
        <p:spPr>
          <a:xfrm>
            <a:off x="96901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2" name="Rectangle 1151">
            <a:extLst>
              <a:ext uri="{FF2B5EF4-FFF2-40B4-BE49-F238E27FC236}">
                <a16:creationId xmlns:a16="http://schemas.microsoft.com/office/drawing/2014/main" id="{0DA903C0-8FB2-4B29-9C54-DF79C817AFD8}"/>
              </a:ext>
            </a:extLst>
          </p:cNvPr>
          <p:cNvSpPr/>
          <p:nvPr>
            <p:custDataLst>
              <p:tags r:id="rId400"/>
            </p:custDataLst>
          </p:nvPr>
        </p:nvSpPr>
        <p:spPr>
          <a:xfrm>
            <a:off x="97790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3" name="Rectangle 1152">
            <a:extLst>
              <a:ext uri="{FF2B5EF4-FFF2-40B4-BE49-F238E27FC236}">
                <a16:creationId xmlns:a16="http://schemas.microsoft.com/office/drawing/2014/main" id="{6C01E5C7-E28E-40EF-9BB3-3B21F0AA3FCD}"/>
              </a:ext>
            </a:extLst>
          </p:cNvPr>
          <p:cNvSpPr/>
          <p:nvPr>
            <p:custDataLst>
              <p:tags r:id="rId401"/>
            </p:custDataLst>
          </p:nvPr>
        </p:nvSpPr>
        <p:spPr>
          <a:xfrm>
            <a:off x="102235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377D879A-A578-444B-B1BF-86DA4B7470A3}"/>
              </a:ext>
            </a:extLst>
          </p:cNvPr>
          <p:cNvSpPr/>
          <p:nvPr>
            <p:custDataLst>
              <p:tags r:id="rId402"/>
            </p:custDataLst>
          </p:nvPr>
        </p:nvSpPr>
        <p:spPr>
          <a:xfrm>
            <a:off x="103124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23B14FB2-B309-4701-A3D1-DA97D2AF8E09}"/>
              </a:ext>
            </a:extLst>
          </p:cNvPr>
          <p:cNvSpPr/>
          <p:nvPr>
            <p:custDataLst>
              <p:tags r:id="rId403"/>
            </p:custDataLst>
          </p:nvPr>
        </p:nvSpPr>
        <p:spPr>
          <a:xfrm>
            <a:off x="104013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6" name="Rectangle 1155">
            <a:extLst>
              <a:ext uri="{FF2B5EF4-FFF2-40B4-BE49-F238E27FC236}">
                <a16:creationId xmlns:a16="http://schemas.microsoft.com/office/drawing/2014/main" id="{9375C4A8-4151-49D7-9173-368BA0673A5F}"/>
              </a:ext>
            </a:extLst>
          </p:cNvPr>
          <p:cNvSpPr/>
          <p:nvPr>
            <p:custDataLst>
              <p:tags r:id="rId404"/>
            </p:custDataLst>
          </p:nvPr>
        </p:nvSpPr>
        <p:spPr>
          <a:xfrm>
            <a:off x="104902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7" name="Rectangle 1156">
            <a:extLst>
              <a:ext uri="{FF2B5EF4-FFF2-40B4-BE49-F238E27FC236}">
                <a16:creationId xmlns:a16="http://schemas.microsoft.com/office/drawing/2014/main" id="{F8883313-7608-4948-800C-7803D59A78E4}"/>
              </a:ext>
            </a:extLst>
          </p:cNvPr>
          <p:cNvSpPr/>
          <p:nvPr>
            <p:custDataLst>
              <p:tags r:id="rId405"/>
            </p:custDataLst>
          </p:nvPr>
        </p:nvSpPr>
        <p:spPr>
          <a:xfrm>
            <a:off x="105791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8" name="Rectangle 1157">
            <a:extLst>
              <a:ext uri="{FF2B5EF4-FFF2-40B4-BE49-F238E27FC236}">
                <a16:creationId xmlns:a16="http://schemas.microsoft.com/office/drawing/2014/main" id="{044DC27D-3D97-4C1D-8E35-F9FAFC8ADC80}"/>
              </a:ext>
            </a:extLst>
          </p:cNvPr>
          <p:cNvSpPr/>
          <p:nvPr>
            <p:custDataLst>
              <p:tags r:id="rId406"/>
            </p:custDataLst>
          </p:nvPr>
        </p:nvSpPr>
        <p:spPr>
          <a:xfrm>
            <a:off x="106680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9" name="Rectangle 1158">
            <a:extLst>
              <a:ext uri="{FF2B5EF4-FFF2-40B4-BE49-F238E27FC236}">
                <a16:creationId xmlns:a16="http://schemas.microsoft.com/office/drawing/2014/main" id="{6B68ADB0-358E-4D3C-BB02-9BE7C65954B0}"/>
              </a:ext>
            </a:extLst>
          </p:cNvPr>
          <p:cNvSpPr/>
          <p:nvPr>
            <p:custDataLst>
              <p:tags r:id="rId407"/>
            </p:custDataLst>
          </p:nvPr>
        </p:nvSpPr>
        <p:spPr>
          <a:xfrm>
            <a:off x="82677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0" name="Rectangle 1159">
            <a:extLst>
              <a:ext uri="{FF2B5EF4-FFF2-40B4-BE49-F238E27FC236}">
                <a16:creationId xmlns:a16="http://schemas.microsoft.com/office/drawing/2014/main" id="{CC020B3C-5306-4059-8354-ADAF7AD8F53B}"/>
              </a:ext>
            </a:extLst>
          </p:cNvPr>
          <p:cNvSpPr/>
          <p:nvPr>
            <p:custDataLst>
              <p:tags r:id="rId408"/>
            </p:custDataLst>
          </p:nvPr>
        </p:nvSpPr>
        <p:spPr>
          <a:xfrm>
            <a:off x="88011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15F43604-7FA4-4C6B-8A79-A340CD99BE35}"/>
              </a:ext>
            </a:extLst>
          </p:cNvPr>
          <p:cNvSpPr/>
          <p:nvPr>
            <p:custDataLst>
              <p:tags r:id="rId409"/>
            </p:custDataLst>
          </p:nvPr>
        </p:nvSpPr>
        <p:spPr>
          <a:xfrm>
            <a:off x="90678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2" name="Rectangle 1161">
            <a:extLst>
              <a:ext uri="{FF2B5EF4-FFF2-40B4-BE49-F238E27FC236}">
                <a16:creationId xmlns:a16="http://schemas.microsoft.com/office/drawing/2014/main" id="{183267BD-8CA3-4F7F-837B-B3C3BECD8F96}"/>
              </a:ext>
            </a:extLst>
          </p:cNvPr>
          <p:cNvSpPr/>
          <p:nvPr>
            <p:custDataLst>
              <p:tags r:id="rId410"/>
            </p:custDataLst>
          </p:nvPr>
        </p:nvSpPr>
        <p:spPr>
          <a:xfrm>
            <a:off x="91567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3" name="Rectangle 1162">
            <a:extLst>
              <a:ext uri="{FF2B5EF4-FFF2-40B4-BE49-F238E27FC236}">
                <a16:creationId xmlns:a16="http://schemas.microsoft.com/office/drawing/2014/main" id="{8094982E-1BB8-41AE-96D1-58DED537CD89}"/>
              </a:ext>
            </a:extLst>
          </p:cNvPr>
          <p:cNvSpPr/>
          <p:nvPr>
            <p:custDataLst>
              <p:tags r:id="rId411"/>
            </p:custDataLst>
          </p:nvPr>
        </p:nvSpPr>
        <p:spPr>
          <a:xfrm>
            <a:off x="96012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4" name="Rectangle 1163">
            <a:extLst>
              <a:ext uri="{FF2B5EF4-FFF2-40B4-BE49-F238E27FC236}">
                <a16:creationId xmlns:a16="http://schemas.microsoft.com/office/drawing/2014/main" id="{73C9AF7C-01A7-4437-A8B2-6D6EF2DD7CDC}"/>
              </a:ext>
            </a:extLst>
          </p:cNvPr>
          <p:cNvSpPr/>
          <p:nvPr>
            <p:custDataLst>
              <p:tags r:id="rId412"/>
            </p:custDataLst>
          </p:nvPr>
        </p:nvSpPr>
        <p:spPr>
          <a:xfrm>
            <a:off x="97790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5" name="Rectangle 1164">
            <a:extLst>
              <a:ext uri="{FF2B5EF4-FFF2-40B4-BE49-F238E27FC236}">
                <a16:creationId xmlns:a16="http://schemas.microsoft.com/office/drawing/2014/main" id="{650A43B2-A075-4999-906A-9F6EEC8CF80E}"/>
              </a:ext>
            </a:extLst>
          </p:cNvPr>
          <p:cNvSpPr/>
          <p:nvPr>
            <p:custDataLst>
              <p:tags r:id="rId413"/>
            </p:custDataLst>
          </p:nvPr>
        </p:nvSpPr>
        <p:spPr>
          <a:xfrm>
            <a:off x="98679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6" name="Rectangle 1165">
            <a:extLst>
              <a:ext uri="{FF2B5EF4-FFF2-40B4-BE49-F238E27FC236}">
                <a16:creationId xmlns:a16="http://schemas.microsoft.com/office/drawing/2014/main" id="{E8B2FEFB-FD15-4F40-91B8-DFBCA09D7876}"/>
              </a:ext>
            </a:extLst>
          </p:cNvPr>
          <p:cNvSpPr/>
          <p:nvPr>
            <p:custDataLst>
              <p:tags r:id="rId414"/>
            </p:custDataLst>
          </p:nvPr>
        </p:nvSpPr>
        <p:spPr>
          <a:xfrm>
            <a:off x="99568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7" name="Rectangle 1166">
            <a:extLst>
              <a:ext uri="{FF2B5EF4-FFF2-40B4-BE49-F238E27FC236}">
                <a16:creationId xmlns:a16="http://schemas.microsoft.com/office/drawing/2014/main" id="{730D4202-3C24-433F-929F-BCE1C34D44AB}"/>
              </a:ext>
            </a:extLst>
          </p:cNvPr>
          <p:cNvSpPr/>
          <p:nvPr>
            <p:custDataLst>
              <p:tags r:id="rId415"/>
            </p:custDataLst>
          </p:nvPr>
        </p:nvSpPr>
        <p:spPr>
          <a:xfrm>
            <a:off x="100457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8" name="Rectangle 1167">
            <a:extLst>
              <a:ext uri="{FF2B5EF4-FFF2-40B4-BE49-F238E27FC236}">
                <a16:creationId xmlns:a16="http://schemas.microsoft.com/office/drawing/2014/main" id="{9ED42883-586C-4FF5-9A83-51ABB2EF525D}"/>
              </a:ext>
            </a:extLst>
          </p:cNvPr>
          <p:cNvSpPr/>
          <p:nvPr>
            <p:custDataLst>
              <p:tags r:id="rId416"/>
            </p:custDataLst>
          </p:nvPr>
        </p:nvSpPr>
        <p:spPr>
          <a:xfrm>
            <a:off x="101346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9" name="Rectangle 1168">
            <a:extLst>
              <a:ext uri="{FF2B5EF4-FFF2-40B4-BE49-F238E27FC236}">
                <a16:creationId xmlns:a16="http://schemas.microsoft.com/office/drawing/2014/main" id="{80D30923-F222-46F9-ADEA-2B382C981DAA}"/>
              </a:ext>
            </a:extLst>
          </p:cNvPr>
          <p:cNvSpPr/>
          <p:nvPr>
            <p:custDataLst>
              <p:tags r:id="rId417"/>
            </p:custDataLst>
          </p:nvPr>
        </p:nvSpPr>
        <p:spPr>
          <a:xfrm>
            <a:off x="104902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0" name="Rectangle 1169">
            <a:extLst>
              <a:ext uri="{FF2B5EF4-FFF2-40B4-BE49-F238E27FC236}">
                <a16:creationId xmlns:a16="http://schemas.microsoft.com/office/drawing/2014/main" id="{FF4A225B-D84D-4EEC-B7D3-FA263A856EDC}"/>
              </a:ext>
            </a:extLst>
          </p:cNvPr>
          <p:cNvSpPr/>
          <p:nvPr>
            <p:custDataLst>
              <p:tags r:id="rId418"/>
            </p:custDataLst>
          </p:nvPr>
        </p:nvSpPr>
        <p:spPr>
          <a:xfrm>
            <a:off x="106680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1" name="Rectangle 1170">
            <a:extLst>
              <a:ext uri="{FF2B5EF4-FFF2-40B4-BE49-F238E27FC236}">
                <a16:creationId xmlns:a16="http://schemas.microsoft.com/office/drawing/2014/main" id="{537F49EA-A34E-4E3C-9514-8E17440CBEC2}"/>
              </a:ext>
            </a:extLst>
          </p:cNvPr>
          <p:cNvSpPr/>
          <p:nvPr>
            <p:custDataLst>
              <p:tags r:id="rId419"/>
            </p:custDataLst>
          </p:nvPr>
        </p:nvSpPr>
        <p:spPr>
          <a:xfrm>
            <a:off x="82677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2" name="Rectangle 1171">
            <a:extLst>
              <a:ext uri="{FF2B5EF4-FFF2-40B4-BE49-F238E27FC236}">
                <a16:creationId xmlns:a16="http://schemas.microsoft.com/office/drawing/2014/main" id="{F2598F5A-B0F1-4900-AE00-6B713C1C96A6}"/>
              </a:ext>
            </a:extLst>
          </p:cNvPr>
          <p:cNvSpPr/>
          <p:nvPr>
            <p:custDataLst>
              <p:tags r:id="rId420"/>
            </p:custDataLst>
          </p:nvPr>
        </p:nvSpPr>
        <p:spPr>
          <a:xfrm>
            <a:off x="83566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3" name="Rectangle 1172">
            <a:extLst>
              <a:ext uri="{FF2B5EF4-FFF2-40B4-BE49-F238E27FC236}">
                <a16:creationId xmlns:a16="http://schemas.microsoft.com/office/drawing/2014/main" id="{E994ADB0-0BFE-4119-BED4-CB6083FD5CB7}"/>
              </a:ext>
            </a:extLst>
          </p:cNvPr>
          <p:cNvSpPr/>
          <p:nvPr>
            <p:custDataLst>
              <p:tags r:id="rId421"/>
            </p:custDataLst>
          </p:nvPr>
        </p:nvSpPr>
        <p:spPr>
          <a:xfrm>
            <a:off x="84455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4" name="Rectangle 1173">
            <a:extLst>
              <a:ext uri="{FF2B5EF4-FFF2-40B4-BE49-F238E27FC236}">
                <a16:creationId xmlns:a16="http://schemas.microsoft.com/office/drawing/2014/main" id="{BEF8D164-8693-4F0B-9709-B8E80CC6604D}"/>
              </a:ext>
            </a:extLst>
          </p:cNvPr>
          <p:cNvSpPr/>
          <p:nvPr>
            <p:custDataLst>
              <p:tags r:id="rId422"/>
            </p:custDataLst>
          </p:nvPr>
        </p:nvSpPr>
        <p:spPr>
          <a:xfrm>
            <a:off x="85344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24155823-E53B-4AE7-9747-BF5DF5615633}"/>
              </a:ext>
            </a:extLst>
          </p:cNvPr>
          <p:cNvSpPr/>
          <p:nvPr>
            <p:custDataLst>
              <p:tags r:id="rId423"/>
            </p:custDataLst>
          </p:nvPr>
        </p:nvSpPr>
        <p:spPr>
          <a:xfrm>
            <a:off x="86233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6" name="Rectangle 1175">
            <a:extLst>
              <a:ext uri="{FF2B5EF4-FFF2-40B4-BE49-F238E27FC236}">
                <a16:creationId xmlns:a16="http://schemas.microsoft.com/office/drawing/2014/main" id="{DBD58A09-3890-4AC0-8143-873E87B9AE85}"/>
              </a:ext>
            </a:extLst>
          </p:cNvPr>
          <p:cNvSpPr/>
          <p:nvPr>
            <p:custDataLst>
              <p:tags r:id="rId424"/>
            </p:custDataLst>
          </p:nvPr>
        </p:nvSpPr>
        <p:spPr>
          <a:xfrm>
            <a:off x="87122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BA3AAC02-0466-43B1-A018-FFB6CAC8CEA0}"/>
              </a:ext>
            </a:extLst>
          </p:cNvPr>
          <p:cNvSpPr/>
          <p:nvPr>
            <p:custDataLst>
              <p:tags r:id="rId425"/>
            </p:custDataLst>
          </p:nvPr>
        </p:nvSpPr>
        <p:spPr>
          <a:xfrm>
            <a:off x="88011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8" name="Rectangle 1177">
            <a:extLst>
              <a:ext uri="{FF2B5EF4-FFF2-40B4-BE49-F238E27FC236}">
                <a16:creationId xmlns:a16="http://schemas.microsoft.com/office/drawing/2014/main" id="{454AC180-9B3D-4220-912A-D873B3164192}"/>
              </a:ext>
            </a:extLst>
          </p:cNvPr>
          <p:cNvSpPr/>
          <p:nvPr>
            <p:custDataLst>
              <p:tags r:id="rId426"/>
            </p:custDataLst>
          </p:nvPr>
        </p:nvSpPr>
        <p:spPr>
          <a:xfrm>
            <a:off x="89789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9" name="Rectangle 1178">
            <a:extLst>
              <a:ext uri="{FF2B5EF4-FFF2-40B4-BE49-F238E27FC236}">
                <a16:creationId xmlns:a16="http://schemas.microsoft.com/office/drawing/2014/main" id="{3B32BDE0-25B9-4812-8D30-4C181A3B869D}"/>
              </a:ext>
            </a:extLst>
          </p:cNvPr>
          <p:cNvSpPr/>
          <p:nvPr>
            <p:custDataLst>
              <p:tags r:id="rId427"/>
            </p:custDataLst>
          </p:nvPr>
        </p:nvSpPr>
        <p:spPr>
          <a:xfrm>
            <a:off x="92456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0" name="Rectangle 1179">
            <a:extLst>
              <a:ext uri="{FF2B5EF4-FFF2-40B4-BE49-F238E27FC236}">
                <a16:creationId xmlns:a16="http://schemas.microsoft.com/office/drawing/2014/main" id="{8CE65479-1680-45B2-B34E-BE63B788972D}"/>
              </a:ext>
            </a:extLst>
          </p:cNvPr>
          <p:cNvSpPr/>
          <p:nvPr>
            <p:custDataLst>
              <p:tags r:id="rId428"/>
            </p:custDataLst>
          </p:nvPr>
        </p:nvSpPr>
        <p:spPr>
          <a:xfrm>
            <a:off x="95123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1" name="Rectangle 1180">
            <a:extLst>
              <a:ext uri="{FF2B5EF4-FFF2-40B4-BE49-F238E27FC236}">
                <a16:creationId xmlns:a16="http://schemas.microsoft.com/office/drawing/2014/main" id="{AF49DEC0-EF8D-462E-942E-8C009987AA75}"/>
              </a:ext>
            </a:extLst>
          </p:cNvPr>
          <p:cNvSpPr/>
          <p:nvPr>
            <p:custDataLst>
              <p:tags r:id="rId429"/>
            </p:custDataLst>
          </p:nvPr>
        </p:nvSpPr>
        <p:spPr>
          <a:xfrm>
            <a:off x="96012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2" name="Rectangle 1181">
            <a:extLst>
              <a:ext uri="{FF2B5EF4-FFF2-40B4-BE49-F238E27FC236}">
                <a16:creationId xmlns:a16="http://schemas.microsoft.com/office/drawing/2014/main" id="{F1DC6A2A-C21E-4AB2-96F2-1B5611D9CFBF}"/>
              </a:ext>
            </a:extLst>
          </p:cNvPr>
          <p:cNvSpPr/>
          <p:nvPr>
            <p:custDataLst>
              <p:tags r:id="rId430"/>
            </p:custDataLst>
          </p:nvPr>
        </p:nvSpPr>
        <p:spPr>
          <a:xfrm>
            <a:off x="99568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3" name="Rectangle 1182">
            <a:extLst>
              <a:ext uri="{FF2B5EF4-FFF2-40B4-BE49-F238E27FC236}">
                <a16:creationId xmlns:a16="http://schemas.microsoft.com/office/drawing/2014/main" id="{F201DEEC-0615-44D2-81C3-7A4CBC55FF50}"/>
              </a:ext>
            </a:extLst>
          </p:cNvPr>
          <p:cNvSpPr/>
          <p:nvPr>
            <p:custDataLst>
              <p:tags r:id="rId431"/>
            </p:custDataLst>
          </p:nvPr>
        </p:nvSpPr>
        <p:spPr>
          <a:xfrm>
            <a:off x="101346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4" name="Rectangle 1183">
            <a:extLst>
              <a:ext uri="{FF2B5EF4-FFF2-40B4-BE49-F238E27FC236}">
                <a16:creationId xmlns:a16="http://schemas.microsoft.com/office/drawing/2014/main" id="{808E1956-5AA2-4132-A294-24F266E0D654}"/>
              </a:ext>
            </a:extLst>
          </p:cNvPr>
          <p:cNvSpPr/>
          <p:nvPr>
            <p:custDataLst>
              <p:tags r:id="rId432"/>
            </p:custDataLst>
          </p:nvPr>
        </p:nvSpPr>
        <p:spPr>
          <a:xfrm>
            <a:off x="103124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5" name="Rectangle 1184">
            <a:extLst>
              <a:ext uri="{FF2B5EF4-FFF2-40B4-BE49-F238E27FC236}">
                <a16:creationId xmlns:a16="http://schemas.microsoft.com/office/drawing/2014/main" id="{C6F197F0-B723-48F4-98AA-D7027405368F}"/>
              </a:ext>
            </a:extLst>
          </p:cNvPr>
          <p:cNvSpPr/>
          <p:nvPr>
            <p:custDataLst>
              <p:tags r:id="rId433"/>
            </p:custDataLst>
          </p:nvPr>
        </p:nvSpPr>
        <p:spPr>
          <a:xfrm>
            <a:off x="104013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6" name="Rectangle 1185">
            <a:extLst>
              <a:ext uri="{FF2B5EF4-FFF2-40B4-BE49-F238E27FC236}">
                <a16:creationId xmlns:a16="http://schemas.microsoft.com/office/drawing/2014/main" id="{E73B3699-7445-4273-9A2F-ABB66902BBB5}"/>
              </a:ext>
            </a:extLst>
          </p:cNvPr>
          <p:cNvSpPr/>
          <p:nvPr>
            <p:custDataLst>
              <p:tags r:id="rId434"/>
            </p:custDataLst>
          </p:nvPr>
        </p:nvSpPr>
        <p:spPr>
          <a:xfrm>
            <a:off x="104902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7" name="Rectangle 1186">
            <a:extLst>
              <a:ext uri="{FF2B5EF4-FFF2-40B4-BE49-F238E27FC236}">
                <a16:creationId xmlns:a16="http://schemas.microsoft.com/office/drawing/2014/main" id="{6948415C-15D9-4F43-A4CF-8E20DE5328D1}"/>
              </a:ext>
            </a:extLst>
          </p:cNvPr>
          <p:cNvSpPr/>
          <p:nvPr>
            <p:custDataLst>
              <p:tags r:id="rId435"/>
            </p:custDataLst>
          </p:nvPr>
        </p:nvSpPr>
        <p:spPr>
          <a:xfrm>
            <a:off x="105791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93E9-D55F-4D9E-8269-A5F480A4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172DD-CD85-2F6A-2090-8192E0CDB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Custom content analysis software is available</a:t>
            </a:r>
          </a:p>
          <a:p>
            <a:r>
              <a:rPr lang="en-US" dirty="0" err="1"/>
              <a:t>Nvivo</a:t>
            </a:r>
            <a:r>
              <a:rPr lang="en-US" dirty="0"/>
              <a:t>, </a:t>
            </a:r>
            <a:r>
              <a:rPr lang="en-US" dirty="0" err="1"/>
              <a:t>Textstat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can also use Excel or Google sheets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597C8-4F3C-3406-1779-D1F06ADB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7A16D-F678-9845-09E8-967C9342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46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36A-FC4A-2DC0-38D6-D564D8080CD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Where do you store your files for </a:t>
            </a:r>
            <a:r>
              <a:rPr lang="en-US" sz="4800" dirty="0" err="1"/>
              <a:t>uni</a:t>
            </a:r>
            <a:r>
              <a:rPr lang="en-US" sz="4800" dirty="0"/>
              <a:t> work?</a:t>
            </a:r>
            <a:endParaRPr lang="en-FI" sz="4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BF59E93-5665-457D-8E50-8194EEEE52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##/##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7904C1-AA64-4A6F-B62B-090D98FC835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22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Question slide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6F7EAADD-DE65-4C85-9ABD-F29B3C4E983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A77B3E-8AF7-47B5-99F0-A6FB2C28550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EB1E4F-8CA3-49E8-9698-B9069C5C81F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328400" y="5994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rIns="0" rtlCol="0" anchor="ctr" anchorCtr="1"/>
          <a:lstStyle/>
          <a:p>
            <a:pPr algn="l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318FA-8A89-4AA8-982C-8C995EFFB5E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969000" y="88900"/>
            <a:ext cx="19685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Join at: </a:t>
            </a:r>
            <a:r>
              <a:rPr lang="en-GB" b="1"/>
              <a:t>vevox.app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4ACE1-9FF7-4868-B6F8-92B33D716C2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55000" y="101600"/>
            <a:ext cx="1778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ID: </a:t>
            </a:r>
            <a:r>
              <a:rPr lang="en-GB" b="1"/>
              <a:t>XXX-XXX-XXX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9AEF0-2419-4D1E-9F70-0A4C6EA728F7}"/>
              </a:ext>
            </a:extLst>
          </p:cNvPr>
          <p:cNvSpPr txBox="1"/>
          <p:nvPr/>
        </p:nvSpPr>
        <p:spPr>
          <a:xfrm>
            <a:off x="838200" y="1790700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Cloud storage (googledrive/dropbox/onedrive)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9296E-5778-407E-83EA-7EC8C1D3C3C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3378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DD4A86-C0A0-4EC7-B0B1-01014468307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38200" y="2108200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D12784-D0E4-4BC8-82C6-E4540E12F6F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38200" y="2108200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74B8A4-E1F9-4A9C-A500-81C03CA8CB90}"/>
              </a:ext>
            </a:extLst>
          </p:cNvPr>
          <p:cNvSpPr txBox="1"/>
          <p:nvPr/>
        </p:nvSpPr>
        <p:spPr>
          <a:xfrm>
            <a:off x="838200" y="2425700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/>
              <a:t>Everything lives and dies in the downloads folder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C6D6E6-41FD-4F3E-8EB6-CAAB53D85CA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3378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797EBB-1304-4BBD-8763-4C6054F5208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38200" y="2743200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7A75A0-DDDF-4A46-8368-2CD5B147AEC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38200" y="2743200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3A3028-92F3-49C6-A3A1-6428FFF67E41}"/>
              </a:ext>
            </a:extLst>
          </p:cNvPr>
          <p:cNvSpPr txBox="1"/>
          <p:nvPr/>
        </p:nvSpPr>
        <p:spPr>
          <a:xfrm>
            <a:off x="838200" y="3060700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/>
              <a:t>Keep my files together in folders</a:t>
            </a:r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305942-87F6-4DE6-9B70-BC1606236EA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3378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490958-0C91-4218-B161-ADD39726059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38200" y="3378200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CCDF6AC-FBA7-4AD4-9F74-2E09A400291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38200" y="3378200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576DE7-9207-4994-87C2-1F57069B6F0A}"/>
              </a:ext>
            </a:extLst>
          </p:cNvPr>
          <p:cNvSpPr txBox="1"/>
          <p:nvPr/>
        </p:nvSpPr>
        <p:spPr>
          <a:xfrm>
            <a:off x="838200" y="3695700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No idea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B58AED-B2DB-4D04-999E-C19304439D17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3378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5C3B2E-C207-4D1C-AE1C-358D3C1849E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838200" y="4013200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3165E99-1756-4A39-93A4-12AF35843BE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838200" y="4013200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4481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36A-FC4A-2DC0-38D6-D564D8080CD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Where do you store your files for </a:t>
            </a:r>
            <a:r>
              <a:rPr lang="en-US" sz="4800" dirty="0" err="1"/>
              <a:t>uni</a:t>
            </a:r>
            <a:r>
              <a:rPr lang="en-US" sz="4800" dirty="0"/>
              <a:t> work?</a:t>
            </a:r>
            <a:endParaRPr lang="en-FI" sz="4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3C2B3D-AE22-4AB7-B5A4-628C698422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##/##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396026-8CAA-45D8-9C4F-8F22068C03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22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Results slide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1B3C66E0-EC15-4E9F-A050-E8C60FE1183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898157-EDC2-41BC-916B-7B4ADFF45F2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A7507-C1F9-42C2-B46B-7E618DA7797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969000" y="88900"/>
            <a:ext cx="19685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Join at: </a:t>
            </a:r>
            <a:r>
              <a:rPr lang="en-GB" b="1"/>
              <a:t>vevox.app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9B88C-39BA-4659-A780-3273A4E80B8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255000" y="101600"/>
            <a:ext cx="1778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ID: </a:t>
            </a:r>
            <a:r>
              <a:rPr lang="en-GB" b="1"/>
              <a:t>XXX-XXX-XXX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BE2AB-12E1-426D-8B0D-9B8E673494A0}"/>
              </a:ext>
            </a:extLst>
          </p:cNvPr>
          <p:cNvSpPr txBox="1"/>
          <p:nvPr/>
        </p:nvSpPr>
        <p:spPr>
          <a:xfrm>
            <a:off x="838200" y="1790700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Cloud storage (googledrive/dropbox/onedrive)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A0352-F586-4080-B3D4-FAAE305DD53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337800" y="195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8DE333-7EA9-49C0-BD35-C6B200939D9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38200" y="2108200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FBF889-E1DB-4D6E-8555-2B64C5316D7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38200" y="2108200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584793-41F6-4AA2-B8D1-5CEA685A0F07}"/>
              </a:ext>
            </a:extLst>
          </p:cNvPr>
          <p:cNvSpPr txBox="1"/>
          <p:nvPr/>
        </p:nvSpPr>
        <p:spPr>
          <a:xfrm>
            <a:off x="838200" y="2425700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/>
              <a:t>Everything lives and dies in the downloads folder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DCC37C-0EA0-4E54-8B8B-5587CF5C88B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337800" y="259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8854E4-EE66-4DD8-973A-3A08FA7C89A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38200" y="2743200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7321CA-F2AE-4335-B605-00C9004A2C6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38200" y="2743200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3BEF85-A1A6-4AF2-B3B9-31D245743F63}"/>
              </a:ext>
            </a:extLst>
          </p:cNvPr>
          <p:cNvSpPr txBox="1"/>
          <p:nvPr/>
        </p:nvSpPr>
        <p:spPr>
          <a:xfrm>
            <a:off x="838200" y="3060700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/>
              <a:t>Keep my files together in folders</a:t>
            </a:r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428B06-0BCD-4473-A159-6A149025CD1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337800" y="3225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A32D7A8-E5EF-4AE7-9348-6A2ABC258BB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38200" y="3378200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E4C322-9C6A-4EED-B30D-6C7225584D3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38200" y="3378200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2EEB8-4435-49A5-8A4B-B467D5690BAE}"/>
              </a:ext>
            </a:extLst>
          </p:cNvPr>
          <p:cNvSpPr txBox="1"/>
          <p:nvPr/>
        </p:nvSpPr>
        <p:spPr>
          <a:xfrm>
            <a:off x="838200" y="3695700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No idea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5CD4A3-DF7D-44A0-B6C7-F57A7AACAA3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337800" y="3860800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62D3F5B-E7C2-448C-88E4-7D91215C1B32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38200" y="4013200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F1CD1E-DB56-49D8-93FA-291FF08753F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838200" y="4013200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8B2AAA-34D0-43D0-B0F4-C8DF9265BCC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838200" y="5753100"/>
            <a:ext cx="10515600" cy="876300"/>
          </a:xfrm>
          <a:prstGeom prst="rect">
            <a:avLst/>
          </a:prstGeom>
          <a:solidFill>
            <a:srgbClr val="666666">
              <a:alpha val="40000"/>
            </a:srgbClr>
          </a:solidFill>
          <a:ln w="12700" cap="flat" cmpd="sng" algn="ctr">
            <a:solidFill>
              <a:srgbClr val="808080">
                <a:alpha val="4000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1"/>
          <a:lstStyle/>
          <a:p>
            <a:pPr algn="l"/>
            <a:r>
              <a:rPr lang="en-GB" sz="8000">
                <a:solidFill>
                  <a:srgbClr val="FFFFFF"/>
                </a:solidFill>
              </a:rPr>
              <a:t>RESULTS SLIDE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1705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F821-08CA-71DA-D82D-C6FB91D7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tips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0181-5A8E-07D2-6C15-47271203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9169" cy="4351338"/>
          </a:xfrm>
        </p:spPr>
        <p:txBody>
          <a:bodyPr/>
          <a:lstStyle/>
          <a:p>
            <a:r>
              <a:rPr lang="en-GB" dirty="0"/>
              <a:t>If downloading a dataset ‘.csv’ files often best option</a:t>
            </a:r>
          </a:p>
          <a:p>
            <a:r>
              <a:rPr lang="en-GB" dirty="0"/>
              <a:t>If just interested in text content can save as ‘.txt’</a:t>
            </a:r>
          </a:p>
          <a:p>
            <a:r>
              <a:rPr lang="en-GB" dirty="0"/>
              <a:t>Create a folder to store all original files</a:t>
            </a:r>
          </a:p>
          <a:p>
            <a:r>
              <a:rPr lang="en-GB" dirty="0"/>
              <a:t>Give each document a unique identifier</a:t>
            </a:r>
          </a:p>
          <a:p>
            <a:r>
              <a:rPr lang="en-GB" dirty="0"/>
              <a:t>File naming</a:t>
            </a:r>
          </a:p>
          <a:p>
            <a:pPr lvl="1"/>
            <a:r>
              <a:rPr lang="en-GB" dirty="0"/>
              <a:t>Leading zeros</a:t>
            </a:r>
          </a:p>
          <a:p>
            <a:pPr lvl="1"/>
            <a:r>
              <a:rPr lang="en-GB" dirty="0"/>
              <a:t>ISO dates ‘2023-03-19’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74D6E-5EE4-D49D-A684-36F04F3E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42BEC-7A00-840E-4F11-0EB4E38B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332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F821-08CA-71DA-D82D-C6FB91D7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analysis in practice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10181-5A8E-07D2-6C15-47271203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36" y="1465357"/>
            <a:ext cx="11685973" cy="4575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Media bias on BBC Question Time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sz="3600" dirty="0"/>
              <a:t>What forms of political bias is the show accused of?</a:t>
            </a:r>
          </a:p>
          <a:p>
            <a:pPr marL="0" indent="0">
              <a:buNone/>
            </a:pPr>
            <a:endParaRPr lang="en-GB" sz="3600" b="1" dirty="0"/>
          </a:p>
          <a:p>
            <a:pPr marL="0" indent="0">
              <a:buNone/>
            </a:pPr>
            <a:r>
              <a:rPr lang="en-GB" sz="3600" b="1" dirty="0"/>
              <a:t>Dependent variables</a:t>
            </a:r>
          </a:p>
          <a:p>
            <a:r>
              <a:rPr lang="en-GB" sz="3600" dirty="0"/>
              <a:t>Who is accused of bias?</a:t>
            </a:r>
          </a:p>
          <a:p>
            <a:r>
              <a:rPr lang="en-GB" sz="3600" dirty="0"/>
              <a:t>Biased for/against which group?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74D6E-5EE4-D49D-A684-36F04F3E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W8 – Content Analysis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42BEC-7A00-840E-4F11-0EB4E38B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9420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9ADE-A94A-5BEA-351E-04FD4AD2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84" y="2353625"/>
            <a:ext cx="9893031" cy="2626469"/>
          </a:xfrm>
        </p:spPr>
        <p:txBody>
          <a:bodyPr>
            <a:normAutofit fontScale="90000"/>
          </a:bodyPr>
          <a:lstStyle/>
          <a:p>
            <a:r>
              <a:rPr lang="en-GB" dirty="0"/>
              <a:t>Content analysis in </a:t>
            </a:r>
            <a:br>
              <a:rPr lang="en-GB" dirty="0"/>
            </a:br>
            <a:r>
              <a:rPr lang="en-GB" dirty="0"/>
              <a:t>academic research</a:t>
            </a:r>
            <a:br>
              <a:rPr lang="en-GB" dirty="0"/>
            </a:br>
            <a:br>
              <a:rPr lang="en-GB" dirty="0"/>
            </a:br>
            <a:r>
              <a:rPr lang="en-US" dirty="0"/>
              <a:t>Example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072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046A4-EBD2-2588-8239-B75D4DBF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26</a:t>
            </a:fld>
            <a:endParaRPr lang="en-GB" dirty="0"/>
          </a:p>
        </p:txBody>
      </p:sp>
      <p:pic>
        <p:nvPicPr>
          <p:cNvPr id="4" name="Picture 3" descr="A white and black mail&#10;&#10;Description automatically generated with medium confidence">
            <a:extLst>
              <a:ext uri="{FF2B5EF4-FFF2-40B4-BE49-F238E27FC236}">
                <a16:creationId xmlns:a16="http://schemas.microsoft.com/office/drawing/2014/main" id="{F510CA03-C61F-1089-386F-EA3726C9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79" y="538454"/>
            <a:ext cx="8728879" cy="542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63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FF69-B6E6-EE8B-67E5-EC76A1F7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Moffitt (2024)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FA1C-2DD8-D09B-8419-CE41DB06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58" y="1566090"/>
            <a:ext cx="12229538" cy="4351338"/>
          </a:xfrm>
        </p:spPr>
        <p:txBody>
          <a:bodyPr>
            <a:noAutofit/>
          </a:bodyPr>
          <a:lstStyle/>
          <a:p>
            <a:pPr lvl="1"/>
            <a:r>
              <a:rPr lang="en-US" sz="3600" dirty="0"/>
              <a:t>Visual content analysis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How do populists visually represent the people?</a:t>
            </a:r>
          </a:p>
          <a:p>
            <a:pPr lvl="1">
              <a:buFontTx/>
              <a:buChar char="-"/>
            </a:pPr>
            <a:r>
              <a:rPr lang="en-US" sz="3600" dirty="0"/>
              <a:t>Gender, race, age</a:t>
            </a:r>
          </a:p>
          <a:p>
            <a:pPr lvl="1">
              <a:buFontTx/>
              <a:buChar char="-"/>
            </a:pPr>
            <a:endParaRPr lang="en-GB" sz="3600" dirty="0"/>
          </a:p>
          <a:p>
            <a:pPr lvl="1"/>
            <a:r>
              <a:rPr lang="en-GB" sz="3600" dirty="0"/>
              <a:t>US 2019, Instagram posts of Trump and Sanders</a:t>
            </a:r>
          </a:p>
          <a:p>
            <a:pPr lvl="1"/>
            <a:r>
              <a:rPr lang="en-GB" sz="3600" dirty="0"/>
              <a:t>Right-wing and left-wing populism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7FB79-0E70-6E87-1C8B-1FF41EB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ECE30-0093-7048-0352-73A2799E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44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36A-FC4A-2DC0-38D6-D564D8080CD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Please place each politician where you think they belong on the following two 0-10 scales</a:t>
            </a:r>
            <a:endParaRPr lang="en-FI" sz="4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84AD1E-50E1-4CBA-AD6E-962D84C79C3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##/##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B441544-BC80-40D6-BC9F-EC623E87BFE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22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Question slide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421D0BE1-C2B3-403F-A631-167966C4B1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59232F-15A7-48BC-88D0-B6747901B7D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923C72-3534-48CA-BEA4-D6825F2EDD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328400" y="5994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rIns="0" rtlCol="0" anchor="ctr" anchorCtr="1"/>
          <a:lstStyle/>
          <a:p>
            <a:pPr algn="l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B8ED6-FBBD-4790-9A04-62212D2946A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969000" y="88900"/>
            <a:ext cx="19685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Join at: </a:t>
            </a:r>
            <a:r>
              <a:rPr lang="en-GB" b="1"/>
              <a:t>vevox.app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E8740-6C47-4163-B197-7D49B4CE676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55000" y="101600"/>
            <a:ext cx="1778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ID: </a:t>
            </a:r>
            <a:r>
              <a:rPr lang="en-GB" b="1"/>
              <a:t>XXX-XXX-XXX</a:t>
            </a:r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3D7638-44EB-4180-B952-A8F86CEEB33A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1028700" y="6007100"/>
            <a:ext cx="8864600" cy="127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4A8494-E33D-4D05-A430-E82F4D18915D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1028700" y="2108200"/>
            <a:ext cx="12700" cy="38862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1B2A6A-21CE-49B0-B43D-B3566F798657}"/>
              </a:ext>
            </a:extLst>
          </p:cNvPr>
          <p:cNvSpPr txBox="1"/>
          <p:nvPr/>
        </p:nvSpPr>
        <p:spPr>
          <a:xfrm>
            <a:off x="6096000" y="60071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Rightwing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F6EF5C-64CD-4DC9-AA8F-3617B277A17D}"/>
              </a:ext>
            </a:extLst>
          </p:cNvPr>
          <p:cNvSpPr txBox="1"/>
          <p:nvPr/>
        </p:nvSpPr>
        <p:spPr>
          <a:xfrm>
            <a:off x="10020300" y="5880100"/>
            <a:ext cx="127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B913A-18F2-4CF2-9408-2F2D0A771706}"/>
              </a:ext>
            </a:extLst>
          </p:cNvPr>
          <p:cNvSpPr txBox="1"/>
          <p:nvPr/>
        </p:nvSpPr>
        <p:spPr>
          <a:xfrm>
            <a:off x="711200" y="2108200"/>
            <a:ext cx="381000" cy="2540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pl-PL"/>
              <a:t>P
o
p
u
l
i
s
t</a:t>
            </a:r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7FA0D-8EE4-4F9F-B88A-AFFC025F7B81}"/>
              </a:ext>
            </a:extLst>
          </p:cNvPr>
          <p:cNvSpPr txBox="1"/>
          <p:nvPr/>
        </p:nvSpPr>
        <p:spPr>
          <a:xfrm>
            <a:off x="838200" y="1790700"/>
            <a:ext cx="127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F13F0D-FDD4-41FA-8810-361FB79F0ED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083800" y="1854200"/>
            <a:ext cx="254000" cy="25400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8FD76-B90C-4342-941A-211A0552B78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464800" y="17907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Bernie Sanders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098B9A-BFE5-4E8E-B17B-B1E971D33B5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083800" y="2235200"/>
            <a:ext cx="254000" cy="254000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A2CEA3-C863-42C1-99B7-1E12DCE950DA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464800" y="21717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Donald Trump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2D5112-BCA3-4450-9261-56061293EDB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0083800" y="2616200"/>
            <a:ext cx="254000" cy="254000"/>
          </a:xfrm>
          <a:prstGeom prst="ellipse">
            <a:avLst/>
          </a:prstGeom>
          <a:solidFill>
            <a:srgbClr val="A5A5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37ADE0-0FE5-47EA-B9D0-618718965DB2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0464800" y="25527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Jeremy Corbyn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23F2D7-FAF8-4E53-9903-816B8B2FA91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083800" y="2997200"/>
            <a:ext cx="254000" cy="254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1488D0-7B57-4E21-AE12-B6C751E422B0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464800" y="29337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Nigel Farage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819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36A-FC4A-2DC0-38D6-D564D8080CD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Please place each politician where you think they belong on the following two 0-10 scales</a:t>
            </a:r>
            <a:endParaRPr lang="en-FI" sz="4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0A790B-621E-40D0-9195-C454200514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##/##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17F859-B068-4A7A-B91E-4FE31872DB2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22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Results slide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293513CE-D1D5-4E38-BC6F-69B7D2E865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751CB0-B826-4485-A9FA-5349B607343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FE228-EFFE-48EB-970C-25C0EA283F6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969000" y="88900"/>
            <a:ext cx="19685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Join at: </a:t>
            </a:r>
            <a:r>
              <a:rPr lang="en-GB" b="1"/>
              <a:t>vevox.app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8F3F0-C10E-4D73-8892-37A2BB40310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255000" y="101600"/>
            <a:ext cx="1778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ID: </a:t>
            </a:r>
            <a:r>
              <a:rPr lang="en-GB" b="1"/>
              <a:t>XXX-XXX-XXX</a:t>
            </a:r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3571E-309D-490E-BADE-968F927B5082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1028700" y="6007100"/>
            <a:ext cx="8864600" cy="127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054A87-8736-4373-A68F-ED3EA1A3097E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1028700" y="2108200"/>
            <a:ext cx="12700" cy="38862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4372AE-0448-4896-97EB-55EA1C516EFD}"/>
              </a:ext>
            </a:extLst>
          </p:cNvPr>
          <p:cNvSpPr txBox="1"/>
          <p:nvPr/>
        </p:nvSpPr>
        <p:spPr>
          <a:xfrm>
            <a:off x="6096000" y="60071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Rightwing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302B0-855E-421B-BF8D-18A65556EC8A}"/>
              </a:ext>
            </a:extLst>
          </p:cNvPr>
          <p:cNvSpPr txBox="1"/>
          <p:nvPr/>
        </p:nvSpPr>
        <p:spPr>
          <a:xfrm>
            <a:off x="10020300" y="5880100"/>
            <a:ext cx="127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A5CCD-EDB7-43F3-9999-A17D0A2C88BB}"/>
              </a:ext>
            </a:extLst>
          </p:cNvPr>
          <p:cNvSpPr txBox="1"/>
          <p:nvPr/>
        </p:nvSpPr>
        <p:spPr>
          <a:xfrm>
            <a:off x="711200" y="2108200"/>
            <a:ext cx="381000" cy="2540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pl-PL"/>
              <a:t>P
o
p
u
l
i
s
t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3ED67A-FA2C-424D-9B67-6BCEF2A3E819}"/>
              </a:ext>
            </a:extLst>
          </p:cNvPr>
          <p:cNvSpPr txBox="1"/>
          <p:nvPr/>
        </p:nvSpPr>
        <p:spPr>
          <a:xfrm>
            <a:off x="838200" y="1790700"/>
            <a:ext cx="127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10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7651CD-5DB0-4EA7-8344-1E1B77C3790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083800" y="1854200"/>
            <a:ext cx="254000" cy="254000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34AB2-AC34-409D-B99F-6538816B5CD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64800" y="17907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Bernie Sanders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EBB231-0AAD-496B-B1F9-1976838A33D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0083800" y="2235200"/>
            <a:ext cx="254000" cy="254000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62D56A-5593-4F11-B574-4562BB05B5A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0464800" y="21717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Donald Trump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915E33-14EF-44C9-BA83-ACAEA9D0B86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083800" y="2616200"/>
            <a:ext cx="254000" cy="254000"/>
          </a:xfrm>
          <a:prstGeom prst="ellipse">
            <a:avLst/>
          </a:prstGeom>
          <a:solidFill>
            <a:srgbClr val="A5A5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BA113-2CE3-4F8C-8D46-F928EA45E32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464800" y="25527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Jeremy Corbyn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1D9FA3-91C8-4D7B-B749-F56992165B7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0083800" y="2997200"/>
            <a:ext cx="254000" cy="254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20233-EB1F-4405-826A-72C0FE603A1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0464800" y="2933700"/>
            <a:ext cx="2540000" cy="635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Nigel Farage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1D74C0-21EB-4B18-B34E-FD45CF10030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38200" y="5753100"/>
            <a:ext cx="10515600" cy="876300"/>
          </a:xfrm>
          <a:prstGeom prst="rect">
            <a:avLst/>
          </a:prstGeom>
          <a:solidFill>
            <a:srgbClr val="666666">
              <a:alpha val="40000"/>
            </a:srgbClr>
          </a:solidFill>
          <a:ln w="12700" cap="flat" cmpd="sng" algn="ctr">
            <a:solidFill>
              <a:srgbClr val="808080">
                <a:alpha val="4000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1"/>
          <a:lstStyle/>
          <a:p>
            <a:pPr algn="l"/>
            <a:r>
              <a:rPr lang="en-GB" sz="8000">
                <a:solidFill>
                  <a:srgbClr val="FFFFFF"/>
                </a:solidFill>
              </a:rPr>
              <a:t>RESULTS SLIDE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380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C6CE28-9627-090E-E25C-208C0CA3148D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829ED-A900-4F1F-CE76-D4CD7E8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AEB9-DDBA-50B4-DF19-D6666442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66" y="1574287"/>
            <a:ext cx="6862314" cy="4789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Last week</a:t>
            </a:r>
          </a:p>
          <a:p>
            <a:r>
              <a:rPr lang="en-GB" sz="3600" dirty="0"/>
              <a:t>What is content analysis?</a:t>
            </a:r>
          </a:p>
          <a:p>
            <a:r>
              <a:rPr lang="en-GB" sz="3600" dirty="0"/>
              <a:t>Types of content analysis</a:t>
            </a:r>
          </a:p>
          <a:p>
            <a:r>
              <a:rPr lang="en-GB" sz="3600" dirty="0"/>
              <a:t>Case selection</a:t>
            </a:r>
          </a:p>
          <a:p>
            <a:r>
              <a:rPr lang="en-GB" sz="3600" dirty="0"/>
              <a:t>Labelling our content</a:t>
            </a:r>
          </a:p>
          <a:p>
            <a:r>
              <a:rPr lang="en-GB" sz="3600" dirty="0"/>
              <a:t>Validity and reliability</a:t>
            </a:r>
          </a:p>
          <a:p>
            <a:endParaRPr lang="en-GB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EE27-F855-91BF-C90B-B9AE6E8B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3363A-9297-622C-BDB2-C0D07106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147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 uniform posing for a photo&#10;&#10;Description automatically generated">
            <a:extLst>
              <a:ext uri="{FF2B5EF4-FFF2-40B4-BE49-F238E27FC236}">
                <a16:creationId xmlns:a16="http://schemas.microsoft.com/office/drawing/2014/main" id="{016914FF-345E-A82D-85F8-C6429E8DC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046A4-EBD2-2588-8239-B75D4DBF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2769DB-CAE7-4C85-A9AF-7D4D8DE4CA22}" type="slidenum">
              <a:rPr lang="en-GB" smtClean="0"/>
              <a:pPr>
                <a:spcAft>
                  <a:spcPts val="600"/>
                </a:spcAft>
              </a:pPr>
              <a:t>30</a:t>
            </a:fld>
            <a:endParaRPr lang="en-GB"/>
          </a:p>
        </p:txBody>
      </p:sp>
      <p:pic>
        <p:nvPicPr>
          <p:cNvPr id="3" name="Picture 2" descr="A group of people hugging each other&#10;&#10;Description automatically generated">
            <a:extLst>
              <a:ext uri="{FF2B5EF4-FFF2-40B4-BE49-F238E27FC236}">
                <a16:creationId xmlns:a16="http://schemas.microsoft.com/office/drawing/2014/main" id="{6A9C368B-F6ED-3946-AAA6-D9034CAB8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23" y="557190"/>
            <a:ext cx="5705398" cy="574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46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046A4-EBD2-2588-8239-B75D4DBF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31</a:t>
            </a:fld>
            <a:endParaRPr lang="en-GB" dirty="0"/>
          </a:p>
        </p:txBody>
      </p:sp>
      <p:pic>
        <p:nvPicPr>
          <p:cNvPr id="4" name="Picture 3" descr="A collage of people with text&#10;&#10;Description automatically generated">
            <a:extLst>
              <a:ext uri="{FF2B5EF4-FFF2-40B4-BE49-F238E27FC236}">
                <a16:creationId xmlns:a16="http://schemas.microsoft.com/office/drawing/2014/main" id="{CFD07937-7BA6-56A3-5BDB-5655A3A3B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44" y="623365"/>
            <a:ext cx="5628945" cy="5742820"/>
          </a:xfrm>
          <a:prstGeom prst="rect">
            <a:avLst/>
          </a:prstGeom>
        </p:spPr>
      </p:pic>
      <p:pic>
        <p:nvPicPr>
          <p:cNvPr id="5" name="Picture 4" descr="A group of people standing in front of a podium&#10;&#10;Description automatically generated">
            <a:extLst>
              <a:ext uri="{FF2B5EF4-FFF2-40B4-BE49-F238E27FC236}">
                <a16:creationId xmlns:a16="http://schemas.microsoft.com/office/drawing/2014/main" id="{8C3224E3-C72D-A496-4262-99D8C8578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3" r="18307" b="-1"/>
          <a:stretch/>
        </p:blipFill>
        <p:spPr>
          <a:xfrm>
            <a:off x="278268" y="613529"/>
            <a:ext cx="5628945" cy="575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01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046A4-EBD2-2588-8239-B75D4DBF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32</a:t>
            </a:fld>
            <a:endParaRPr lang="en-GB" dirty="0"/>
          </a:p>
        </p:txBody>
      </p:sp>
      <p:pic>
        <p:nvPicPr>
          <p:cNvPr id="8" name="Picture 7" descr="A graph of a person's choice&#10;&#10;Description automatically generated with medium confidence">
            <a:extLst>
              <a:ext uri="{FF2B5EF4-FFF2-40B4-BE49-F238E27FC236}">
                <a16:creationId xmlns:a16="http://schemas.microsoft.com/office/drawing/2014/main" id="{F36C10CF-6FBA-3531-83E3-A9BC577BB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65" y="506769"/>
            <a:ext cx="10325970" cy="58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13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046A4-EBD2-2588-8239-B75D4DBF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33</a:t>
            </a:fld>
            <a:endParaRPr lang="en-GB" dirty="0"/>
          </a:p>
        </p:txBody>
      </p:sp>
      <p:pic>
        <p:nvPicPr>
          <p:cNvPr id="6" name="Picture 5" descr="A graph with text and numbers&#10;&#10;Description automatically generated">
            <a:extLst>
              <a:ext uri="{FF2B5EF4-FFF2-40B4-BE49-F238E27FC236}">
                <a16:creationId xmlns:a16="http://schemas.microsoft.com/office/drawing/2014/main" id="{A526C674-5429-831C-8AE9-9162AD75C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9" y="718560"/>
            <a:ext cx="10504362" cy="54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92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046A4-EBD2-2588-8239-B75D4DBF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34</a:t>
            </a:fld>
            <a:endParaRPr lang="en-GB" dirty="0"/>
          </a:p>
        </p:txBody>
      </p:sp>
      <p:pic>
        <p:nvPicPr>
          <p:cNvPr id="4" name="Picture 3" descr="A graph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4D75D47D-B963-FE70-E649-03F8D60EA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7" y="797442"/>
            <a:ext cx="10546585" cy="544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9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F242-9172-165A-2AD8-6CC6437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884" y="1337013"/>
            <a:ext cx="9893031" cy="2626469"/>
          </a:xfrm>
        </p:spPr>
        <p:txBody>
          <a:bodyPr/>
          <a:lstStyle/>
          <a:p>
            <a:r>
              <a:rPr lang="en-GB" dirty="0"/>
              <a:t>Alternative approaches to text analysis</a:t>
            </a:r>
          </a:p>
        </p:txBody>
      </p:sp>
    </p:spTree>
    <p:extLst>
      <p:ext uri="{BB962C8B-B14F-4D97-AF65-F5344CB8AC3E}">
        <p14:creationId xmlns:p14="http://schemas.microsoft.com/office/powerpoint/2010/main" val="3905445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6C95-7AA0-B383-B130-66337F62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-52658"/>
            <a:ext cx="11685973" cy="1154096"/>
          </a:xfrm>
        </p:spPr>
        <p:txBody>
          <a:bodyPr/>
          <a:lstStyle/>
          <a:p>
            <a:r>
              <a:rPr lang="en-GB" dirty="0"/>
              <a:t>Related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C0B3-306C-510F-29F9-7D0A91345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975" y="1556787"/>
            <a:ext cx="767070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800" dirty="0"/>
              <a:t>We can analyse texts/documents using:</a:t>
            </a:r>
          </a:p>
          <a:p>
            <a:r>
              <a:rPr lang="en-GB" sz="2800" b="1" dirty="0"/>
              <a:t>Content analysis</a:t>
            </a:r>
          </a:p>
          <a:p>
            <a:pPr lvl="1"/>
            <a:r>
              <a:rPr lang="en-GB" sz="2800" dirty="0"/>
              <a:t>Quantitative and qualitative </a:t>
            </a:r>
          </a:p>
          <a:p>
            <a:pPr lvl="1"/>
            <a:endParaRPr lang="en-GB" sz="2800" dirty="0"/>
          </a:p>
          <a:p>
            <a:r>
              <a:rPr lang="en-GB" sz="2800" b="1" dirty="0"/>
              <a:t>Discourse analysis</a:t>
            </a:r>
          </a:p>
          <a:p>
            <a:pPr lvl="1"/>
            <a:r>
              <a:rPr lang="en-GB" sz="2800" dirty="0"/>
              <a:t>Some common features with qualitative content analysis</a:t>
            </a:r>
          </a:p>
          <a:p>
            <a:pPr lvl="1"/>
            <a:endParaRPr lang="en-GB" sz="2800" dirty="0"/>
          </a:p>
          <a:p>
            <a:r>
              <a:rPr lang="en-GB" sz="2800" b="1" dirty="0"/>
              <a:t>Quantitative/Computational text analysis</a:t>
            </a:r>
          </a:p>
          <a:p>
            <a:pPr lvl="1"/>
            <a:r>
              <a:rPr lang="en-GB" sz="2800" dirty="0"/>
              <a:t>Quantitative content analysis at scale using computational tools</a:t>
            </a:r>
          </a:p>
          <a:p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B7955-F1DE-06CA-6777-1D290CA5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36</a:t>
            </a:fld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BE3B3C-BC10-3E35-ED27-6C20BC2BA77F}"/>
              </a:ext>
            </a:extLst>
          </p:cNvPr>
          <p:cNvSpPr/>
          <p:nvPr/>
        </p:nvSpPr>
        <p:spPr>
          <a:xfrm>
            <a:off x="7912033" y="3274575"/>
            <a:ext cx="2791838" cy="2479125"/>
          </a:xfrm>
          <a:prstGeom prst="ellipse">
            <a:avLst/>
          </a:prstGeom>
          <a:solidFill>
            <a:srgbClr val="00B0F0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Gill Sans MT" panose="020B0502020104020203" pitchFamily="34" charset="0"/>
              </a:rPr>
              <a:t>Content </a:t>
            </a:r>
          </a:p>
          <a:p>
            <a:pPr algn="ctr"/>
            <a:r>
              <a:rPr lang="en-GB" b="1" dirty="0">
                <a:solidFill>
                  <a:schemeClr val="tx1"/>
                </a:solidFill>
                <a:latin typeface="Gill Sans MT" panose="020B0502020104020203" pitchFamily="34" charset="0"/>
              </a:rPr>
              <a:t>analysis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CA5DB2-032B-2E0E-9AA8-DF71D9818AA2}"/>
              </a:ext>
            </a:extLst>
          </p:cNvPr>
          <p:cNvSpPr/>
          <p:nvPr/>
        </p:nvSpPr>
        <p:spPr>
          <a:xfrm>
            <a:off x="6599812" y="2009274"/>
            <a:ext cx="2481364" cy="2322214"/>
          </a:xfrm>
          <a:prstGeom prst="ellipse">
            <a:avLst/>
          </a:prstGeom>
          <a:solidFill>
            <a:srgbClr val="92D050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Gill Sans MT" panose="020B0502020104020203" pitchFamily="34" charset="0"/>
              </a:rPr>
              <a:t>Discourse analysis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B76F64-2F19-443E-70BA-940ED40EE13A}"/>
              </a:ext>
            </a:extLst>
          </p:cNvPr>
          <p:cNvSpPr/>
          <p:nvPr/>
        </p:nvSpPr>
        <p:spPr>
          <a:xfrm>
            <a:off x="9534728" y="2009275"/>
            <a:ext cx="2657272" cy="2322213"/>
          </a:xfrm>
          <a:prstGeom prst="ellipse">
            <a:avLst/>
          </a:prstGeom>
          <a:solidFill>
            <a:srgbClr val="E76254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Gill Sans MT" panose="020B0502020104020203" pitchFamily="34" charset="0"/>
              </a:rPr>
              <a:t>Computational text analysis</a:t>
            </a:r>
          </a:p>
        </p:txBody>
      </p:sp>
    </p:spTree>
    <p:extLst>
      <p:ext uri="{BB962C8B-B14F-4D97-AF65-F5344CB8AC3E}">
        <p14:creationId xmlns:p14="http://schemas.microsoft.com/office/powerpoint/2010/main" val="332091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D87A74-198C-0E66-352D-EBB3E63E5D23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3FF69-B6E6-EE8B-67E5-EC76A1F7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Discourse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FA1C-2DD8-D09B-8419-CE41DB06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197" y="1341028"/>
            <a:ext cx="10970149" cy="4351338"/>
          </a:xfrm>
        </p:spPr>
        <p:txBody>
          <a:bodyPr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600" b="1" i="0" dirty="0">
                <a:effectLst/>
              </a:rPr>
              <a:t>Discourse</a:t>
            </a:r>
            <a:r>
              <a:rPr lang="en-US" sz="3600" b="0" i="0" dirty="0">
                <a:effectLst/>
              </a:rPr>
              <a:t> as the words, texts, images, </a:t>
            </a:r>
            <a:r>
              <a:rPr lang="en-US" sz="3600" b="0" i="0" dirty="0" err="1">
                <a:effectLst/>
              </a:rPr>
              <a:t>behaviours</a:t>
            </a:r>
            <a:r>
              <a:rPr lang="en-US" sz="3600" b="0" i="0" dirty="0">
                <a:effectLst/>
              </a:rPr>
              <a:t> and actions that </a:t>
            </a:r>
            <a:r>
              <a:rPr lang="en-US" sz="3600" b="1" i="0" dirty="0">
                <a:effectLst/>
              </a:rPr>
              <a:t>shape how we experience the world</a:t>
            </a:r>
            <a:endParaRPr lang="en-GB" sz="3600" b="1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3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Analysing the relationship between </a:t>
            </a:r>
            <a:r>
              <a:rPr lang="en-GB" sz="3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discourse and reality </a:t>
            </a:r>
            <a:r>
              <a:rPr lang="en-GB" sz="3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a particular </a:t>
            </a:r>
            <a:r>
              <a:rPr lang="en-GB" sz="3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context</a:t>
            </a:r>
          </a:p>
          <a:p>
            <a:pPr marL="457200" lvl="1" indent="0">
              <a:buNone/>
            </a:pPr>
            <a:endParaRPr lang="en-GB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7FB79-0E70-6E87-1C8B-1FF41EB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ECE30-0093-7048-0352-73A2799E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C46A45-0CC9-9B3C-1978-084F852B53FA}"/>
              </a:ext>
            </a:extLst>
          </p:cNvPr>
          <p:cNvSpPr txBox="1">
            <a:spLocks/>
          </p:cNvSpPr>
          <p:nvPr/>
        </p:nvSpPr>
        <p:spPr>
          <a:xfrm>
            <a:off x="252918" y="4386025"/>
            <a:ext cx="11839765" cy="1977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7000"/>
              </a:lnSpc>
              <a:buNone/>
            </a:pPr>
            <a:r>
              <a:rPr lang="en-GB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Post-structuralist discourse theory</a:t>
            </a:r>
          </a:p>
          <a:p>
            <a:pPr>
              <a:lnSpc>
                <a:spcPct val="107000"/>
              </a:lnSpc>
            </a:pPr>
            <a:r>
              <a:rPr lang="en-GB" sz="3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way people talk about the world reflects not some objective truth, but the success of particular ways of thinking and seeing</a:t>
            </a:r>
          </a:p>
        </p:txBody>
      </p:sp>
    </p:spTree>
    <p:extLst>
      <p:ext uri="{BB962C8B-B14F-4D97-AF65-F5344CB8AC3E}">
        <p14:creationId xmlns:p14="http://schemas.microsoft.com/office/powerpoint/2010/main" val="3447748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E8A72F-B10C-979F-C18A-80E906DD473B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3FF69-B6E6-EE8B-67E5-EC76A1F7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Discourse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FA1C-2DD8-D09B-8419-CE41DB06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197" y="1341028"/>
            <a:ext cx="11031794" cy="435133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600" b="1" dirty="0"/>
              <a:t>The study of language use in context</a:t>
            </a:r>
            <a:endParaRPr lang="en-GB" sz="3600" b="1" dirty="0"/>
          </a:p>
          <a:p>
            <a:pPr marL="457200" lvl="1" indent="0">
              <a:buNone/>
            </a:pPr>
            <a:endParaRPr lang="en-GB" sz="3600" b="1" dirty="0"/>
          </a:p>
          <a:p>
            <a:pPr marL="457200" lvl="1" indent="0">
              <a:buNone/>
            </a:pPr>
            <a:r>
              <a:rPr lang="en-GB" sz="3600" b="1" dirty="0"/>
              <a:t>Broad context</a:t>
            </a:r>
          </a:p>
          <a:p>
            <a:pPr lvl="1"/>
            <a:r>
              <a:rPr lang="en-US" sz="3600" dirty="0"/>
              <a:t>Cultural norms and assumptions, knowledge, beliefs</a:t>
            </a:r>
            <a:endParaRPr lang="en-GB" sz="3600" dirty="0"/>
          </a:p>
          <a:p>
            <a:pPr marL="457200" lvl="1" indent="0">
              <a:buNone/>
            </a:pPr>
            <a:r>
              <a:rPr lang="en-GB" sz="3600" b="1" dirty="0"/>
              <a:t>Local context</a:t>
            </a:r>
          </a:p>
          <a:p>
            <a:pPr lvl="1"/>
            <a:r>
              <a:rPr lang="en-GB" sz="3600" dirty="0"/>
              <a:t> I</a:t>
            </a:r>
            <a:r>
              <a:rPr lang="en-US" sz="3600" dirty="0" err="1"/>
              <a:t>mmediate</a:t>
            </a:r>
            <a:r>
              <a:rPr lang="en-US" sz="3600" dirty="0"/>
              <a:t> situation, source and intended audience</a:t>
            </a:r>
            <a:endParaRPr lang="en-GB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7FB79-0E70-6E87-1C8B-1FF41EB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ECE30-0093-7048-0352-73A2799E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554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00BF6-F6E4-AD13-BAD3-A1ACF8EB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39</a:t>
            </a:fld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BEAD49-F0C6-BFDE-69C5-46D67BD5C7A3}"/>
              </a:ext>
            </a:extLst>
          </p:cNvPr>
          <p:cNvSpPr/>
          <p:nvPr/>
        </p:nvSpPr>
        <p:spPr>
          <a:xfrm>
            <a:off x="909263" y="369870"/>
            <a:ext cx="10690261" cy="61690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575A57-15AD-2424-099E-8CC33386A0E0}"/>
              </a:ext>
            </a:extLst>
          </p:cNvPr>
          <p:cNvSpPr/>
          <p:nvPr/>
        </p:nvSpPr>
        <p:spPr>
          <a:xfrm>
            <a:off x="2229492" y="1722367"/>
            <a:ext cx="8081481" cy="4092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529DB9-D0A7-A5B2-6704-88B3B82DC1D7}"/>
              </a:ext>
            </a:extLst>
          </p:cNvPr>
          <p:cNvSpPr/>
          <p:nvPr/>
        </p:nvSpPr>
        <p:spPr>
          <a:xfrm>
            <a:off x="3318125" y="3160965"/>
            <a:ext cx="5950450" cy="242298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73E43-E62E-E441-7AB9-FDEC484C146F}"/>
              </a:ext>
            </a:extLst>
          </p:cNvPr>
          <p:cNvSpPr txBox="1"/>
          <p:nvPr/>
        </p:nvSpPr>
        <p:spPr>
          <a:xfrm>
            <a:off x="5267690" y="501407"/>
            <a:ext cx="2301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0"/>
              </a:rPr>
              <a:t>Context</a:t>
            </a:r>
            <a:endParaRPr lang="en-GB" sz="4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1CE39-6565-9978-271F-FD47E7EE9031}"/>
              </a:ext>
            </a:extLst>
          </p:cNvPr>
          <p:cNvSpPr txBox="1"/>
          <p:nvPr/>
        </p:nvSpPr>
        <p:spPr>
          <a:xfrm>
            <a:off x="3818178" y="1864420"/>
            <a:ext cx="5200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l Sans MT" panose="020B0502020104020203" pitchFamily="34" charset="0"/>
              </a:rPr>
              <a:t>Discursive Practices</a:t>
            </a:r>
            <a:endParaRPr lang="en-GB" sz="4000" b="1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84EF-39CF-6B03-A624-63BA2A776661}"/>
              </a:ext>
            </a:extLst>
          </p:cNvPr>
          <p:cNvSpPr txBox="1"/>
          <p:nvPr/>
        </p:nvSpPr>
        <p:spPr>
          <a:xfrm>
            <a:off x="4651623" y="3768566"/>
            <a:ext cx="323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0"/>
              </a:rPr>
              <a:t>Texts</a:t>
            </a:r>
            <a:endParaRPr lang="en-GB" sz="4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5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E3D8E2-1B12-5149-ADEC-DBCEE5A8985C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2F5D2-C37D-54A4-505A-36E2D48F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content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13A29-97D8-7B73-3BED-7FDB9EA9D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1629744"/>
            <a:ext cx="1151948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3600" b="1" dirty="0"/>
              <a:t>Content analysis:</a:t>
            </a:r>
          </a:p>
          <a:p>
            <a:r>
              <a:rPr lang="en-GB" sz="3600" dirty="0"/>
              <a:t>Systematic analysis of texts or other media</a:t>
            </a:r>
          </a:p>
          <a:p>
            <a:r>
              <a:rPr lang="en-GB" sz="3600" dirty="0"/>
              <a:t>Can analyse a wide variety of documents</a:t>
            </a:r>
          </a:p>
          <a:p>
            <a:r>
              <a:rPr lang="en-GB" sz="3600" dirty="0"/>
              <a:t>Across huge range of issues</a:t>
            </a:r>
          </a:p>
          <a:p>
            <a:endParaRPr lang="en-GB" sz="3600" dirty="0"/>
          </a:p>
          <a:p>
            <a:r>
              <a:rPr lang="en-GB" sz="3600" dirty="0"/>
              <a:t>Unobtrusive method of data collection</a:t>
            </a:r>
          </a:p>
          <a:p>
            <a:r>
              <a:rPr lang="en-GB" sz="3600" dirty="0"/>
              <a:t>Can examine otherwise inaccessible subjects</a:t>
            </a:r>
          </a:p>
          <a:p>
            <a:r>
              <a:rPr lang="en-GB" sz="3600" dirty="0"/>
              <a:t>Can’t explore subsequent effects of the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8277-8EC3-53F1-1B0D-58D74656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8CA63-6E84-3586-BD74-C8216D96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55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00BF6-F6E4-AD13-BAD3-A1ACF8EB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40</a:t>
            </a:fld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BEAD49-F0C6-BFDE-69C5-46D67BD5C7A3}"/>
              </a:ext>
            </a:extLst>
          </p:cNvPr>
          <p:cNvSpPr/>
          <p:nvPr/>
        </p:nvSpPr>
        <p:spPr>
          <a:xfrm>
            <a:off x="909263" y="369870"/>
            <a:ext cx="10690261" cy="61690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575A57-15AD-2424-099E-8CC33386A0E0}"/>
              </a:ext>
            </a:extLst>
          </p:cNvPr>
          <p:cNvSpPr/>
          <p:nvPr/>
        </p:nvSpPr>
        <p:spPr>
          <a:xfrm>
            <a:off x="2229492" y="1722367"/>
            <a:ext cx="8081481" cy="4092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529DB9-D0A7-A5B2-6704-88B3B82DC1D7}"/>
              </a:ext>
            </a:extLst>
          </p:cNvPr>
          <p:cNvSpPr/>
          <p:nvPr/>
        </p:nvSpPr>
        <p:spPr>
          <a:xfrm>
            <a:off x="3279167" y="3175220"/>
            <a:ext cx="5950450" cy="242298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73E43-E62E-E441-7AB9-FDEC484C146F}"/>
              </a:ext>
            </a:extLst>
          </p:cNvPr>
          <p:cNvSpPr txBox="1"/>
          <p:nvPr/>
        </p:nvSpPr>
        <p:spPr>
          <a:xfrm>
            <a:off x="2748426" y="731565"/>
            <a:ext cx="765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0"/>
              </a:rPr>
              <a:t>Context: Existence of racism</a:t>
            </a:r>
            <a:endParaRPr lang="en-GB" sz="4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1CE39-6565-9978-271F-FD47E7EE9031}"/>
              </a:ext>
            </a:extLst>
          </p:cNvPr>
          <p:cNvSpPr txBox="1"/>
          <p:nvPr/>
        </p:nvSpPr>
        <p:spPr>
          <a:xfrm>
            <a:off x="3318123" y="1792328"/>
            <a:ext cx="595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ill Sans MT" panose="020B0502020104020203" pitchFamily="34" charset="0"/>
              </a:rPr>
              <a:t>Discursive Practices: Pressures on journalists</a:t>
            </a:r>
            <a:endParaRPr lang="en-GB" sz="3600" b="1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84EF-39CF-6B03-A624-63BA2A776661}"/>
              </a:ext>
            </a:extLst>
          </p:cNvPr>
          <p:cNvSpPr txBox="1"/>
          <p:nvPr/>
        </p:nvSpPr>
        <p:spPr>
          <a:xfrm>
            <a:off x="4674739" y="3410725"/>
            <a:ext cx="32372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0"/>
              </a:rPr>
              <a:t>Texts: Newspapers</a:t>
            </a:r>
            <a:endParaRPr lang="en-GB" sz="4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853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00BF6-F6E4-AD13-BAD3-A1ACF8EB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41</a:t>
            </a:fld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EBEAD49-F0C6-BFDE-69C5-46D67BD5C7A3}"/>
              </a:ext>
            </a:extLst>
          </p:cNvPr>
          <p:cNvSpPr/>
          <p:nvPr/>
        </p:nvSpPr>
        <p:spPr>
          <a:xfrm>
            <a:off x="909263" y="369870"/>
            <a:ext cx="10690261" cy="616904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575A57-15AD-2424-099E-8CC33386A0E0}"/>
              </a:ext>
            </a:extLst>
          </p:cNvPr>
          <p:cNvSpPr/>
          <p:nvPr/>
        </p:nvSpPr>
        <p:spPr>
          <a:xfrm>
            <a:off x="2229492" y="1722367"/>
            <a:ext cx="8081481" cy="4092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529DB9-D0A7-A5B2-6704-88B3B82DC1D7}"/>
              </a:ext>
            </a:extLst>
          </p:cNvPr>
          <p:cNvSpPr/>
          <p:nvPr/>
        </p:nvSpPr>
        <p:spPr>
          <a:xfrm>
            <a:off x="3279167" y="3175220"/>
            <a:ext cx="5950450" cy="242298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73E43-E62E-E441-7AB9-FDEC484C146F}"/>
              </a:ext>
            </a:extLst>
          </p:cNvPr>
          <p:cNvSpPr txBox="1"/>
          <p:nvPr/>
        </p:nvSpPr>
        <p:spPr>
          <a:xfrm>
            <a:off x="1296492" y="463635"/>
            <a:ext cx="10303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0"/>
              </a:rPr>
              <a:t>Context: Government policy, economy, social norms</a:t>
            </a:r>
            <a:endParaRPr lang="en-GB" sz="4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1CE39-6565-9978-271F-FD47E7EE9031}"/>
              </a:ext>
            </a:extLst>
          </p:cNvPr>
          <p:cNvSpPr txBox="1"/>
          <p:nvPr/>
        </p:nvSpPr>
        <p:spPr>
          <a:xfrm>
            <a:off x="3318123" y="1792328"/>
            <a:ext cx="5950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Gill Sans MT" panose="020B0502020104020203" pitchFamily="34" charset="0"/>
              </a:rPr>
              <a:t>Discursive Practices: Pressures on Universities</a:t>
            </a:r>
            <a:endParaRPr lang="en-GB" sz="3600" b="1" dirty="0">
              <a:latin typeface="Gill Sans MT" panose="020B05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84EF-39CF-6B03-A624-63BA2A776661}"/>
              </a:ext>
            </a:extLst>
          </p:cNvPr>
          <p:cNvSpPr txBox="1"/>
          <p:nvPr/>
        </p:nvSpPr>
        <p:spPr>
          <a:xfrm>
            <a:off x="4674739" y="3410725"/>
            <a:ext cx="32372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Gill Sans MT" panose="020B0502020104020203" pitchFamily="34" charset="0"/>
              </a:rPr>
              <a:t>Texts: Course lists</a:t>
            </a:r>
            <a:endParaRPr lang="en-GB" sz="4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64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E8A72F-B10C-979F-C18A-80E906DD473B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3FF69-B6E6-EE8B-67E5-EC76A1F7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Discourse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7FB79-0E70-6E87-1C8B-1FF41EB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ECE30-0093-7048-0352-73A2799E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42</a:t>
            </a:fld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B95F71-109D-9DA2-69EA-CC3888E1433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337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Advantages</a:t>
            </a:r>
          </a:p>
          <a:p>
            <a:r>
              <a:rPr lang="en-GB" dirty="0"/>
              <a:t>How language shapes meaning</a:t>
            </a:r>
          </a:p>
          <a:p>
            <a:r>
              <a:rPr lang="en-GB" dirty="0"/>
              <a:t>Context beyond text</a:t>
            </a:r>
          </a:p>
          <a:p>
            <a:r>
              <a:rPr lang="en-GB" dirty="0"/>
              <a:t>Social structures that produce texts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6001AF-8C8A-89CD-16E9-E3CF91DB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1920" y="1825625"/>
            <a:ext cx="563372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Limitations</a:t>
            </a:r>
          </a:p>
          <a:p>
            <a:r>
              <a:rPr lang="en-GB" dirty="0"/>
              <a:t>Theory &amp; method overlap</a:t>
            </a:r>
          </a:p>
          <a:p>
            <a:r>
              <a:rPr lang="en-GB" dirty="0"/>
              <a:t>Subjective, complex</a:t>
            </a:r>
          </a:p>
        </p:txBody>
      </p:sp>
    </p:spTree>
    <p:extLst>
      <p:ext uri="{BB962C8B-B14F-4D97-AF65-F5344CB8AC3E}">
        <p14:creationId xmlns:p14="http://schemas.microsoft.com/office/powerpoint/2010/main" val="3893063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F242-9172-165A-2AD8-6CC6437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884" y="1337013"/>
            <a:ext cx="9893031" cy="2626469"/>
          </a:xfrm>
        </p:spPr>
        <p:txBody>
          <a:bodyPr/>
          <a:lstStyle/>
          <a:p>
            <a:r>
              <a:rPr lang="en-GB" dirty="0"/>
              <a:t>Quantitative text analysis</a:t>
            </a:r>
          </a:p>
        </p:txBody>
      </p:sp>
    </p:spTree>
    <p:extLst>
      <p:ext uri="{BB962C8B-B14F-4D97-AF65-F5344CB8AC3E}">
        <p14:creationId xmlns:p14="http://schemas.microsoft.com/office/powerpoint/2010/main" val="3084990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FF69-B6E6-EE8B-67E5-EC76A1F7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FA1C-2DD8-D09B-8419-CE41DB06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826" y="1629744"/>
            <a:ext cx="479141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b="1" dirty="0"/>
              <a:t>Applications</a:t>
            </a:r>
          </a:p>
          <a:p>
            <a:r>
              <a:rPr lang="en-GB" sz="4000" dirty="0"/>
              <a:t>Classification</a:t>
            </a:r>
            <a:endParaRPr lang="en-GB" sz="3200" dirty="0"/>
          </a:p>
          <a:p>
            <a:r>
              <a:rPr lang="en-GB" sz="4000" dirty="0"/>
              <a:t>Generative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7FB79-0E70-6E87-1C8B-1FF41EB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ECE30-0093-7048-0352-73A2799E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44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C46A45-0CC9-9B3C-1978-084F852B53FA}"/>
              </a:ext>
            </a:extLst>
          </p:cNvPr>
          <p:cNvSpPr txBox="1">
            <a:spLocks/>
          </p:cNvSpPr>
          <p:nvPr/>
        </p:nvSpPr>
        <p:spPr>
          <a:xfrm>
            <a:off x="990649" y="1629744"/>
            <a:ext cx="5189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Machine learning</a:t>
            </a:r>
          </a:p>
          <a:p>
            <a:r>
              <a:rPr lang="en-GB" sz="3600" dirty="0"/>
              <a:t>Supervised</a:t>
            </a:r>
          </a:p>
          <a:p>
            <a:r>
              <a:rPr lang="en-GB" sz="3600" dirty="0"/>
              <a:t>Semi-supervised</a:t>
            </a:r>
          </a:p>
          <a:p>
            <a:r>
              <a:rPr lang="en-GB" sz="3600" dirty="0"/>
              <a:t>Unsupervised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C2267B-D87A-C6FF-540C-F81D2D291843}"/>
              </a:ext>
            </a:extLst>
          </p:cNvPr>
          <p:cNvSpPr txBox="1">
            <a:spLocks/>
          </p:cNvSpPr>
          <p:nvPr/>
        </p:nvSpPr>
        <p:spPr>
          <a:xfrm>
            <a:off x="990649" y="4836404"/>
            <a:ext cx="11148610" cy="2860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/>
              <a:t>Positivist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3600" dirty="0"/>
              <a:t>Data science, linguistics, natural language processing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9373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salmon in water&#10;&#10;Description automatically generated">
            <a:extLst>
              <a:ext uri="{FF2B5EF4-FFF2-40B4-BE49-F238E27FC236}">
                <a16:creationId xmlns:a16="http://schemas.microsoft.com/office/drawing/2014/main" id="{3A5D9D71-8DD9-C5CE-B88D-6ED0669B2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27" y="785283"/>
            <a:ext cx="5895308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EEC18-7344-4674-9377-52CCBE7F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2769DB-CAE7-4C85-A9AF-7D4D8DE4CA22}" type="slidenum">
              <a:rPr lang="en-GB" smtClean="0"/>
              <a:pPr>
                <a:spcAft>
                  <a:spcPts val="600"/>
                </a:spcAft>
              </a:pPr>
              <a:t>45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B0B82-76B4-896D-7C4D-2DCD070EDCD3}"/>
              </a:ext>
            </a:extLst>
          </p:cNvPr>
          <p:cNvSpPr txBox="1"/>
          <p:nvPr/>
        </p:nvSpPr>
        <p:spPr>
          <a:xfrm>
            <a:off x="2401228" y="136525"/>
            <a:ext cx="7170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Gill Sans MT" panose="020B0502020104020203" pitchFamily="34" charset="0"/>
              </a:rPr>
              <a:t>“Salmon in the river” generated by Dalle-2</a:t>
            </a:r>
          </a:p>
        </p:txBody>
      </p:sp>
    </p:spTree>
    <p:extLst>
      <p:ext uri="{BB962C8B-B14F-4D97-AF65-F5344CB8AC3E}">
        <p14:creationId xmlns:p14="http://schemas.microsoft.com/office/powerpoint/2010/main" val="326492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EEC18-7344-4674-9377-52CCBE7F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2769DB-CAE7-4C85-A9AF-7D4D8DE4CA22}" type="slidenum">
              <a:rPr lang="en-GB" smtClean="0"/>
              <a:pPr>
                <a:spcAft>
                  <a:spcPts val="600"/>
                </a:spcAft>
              </a:pPr>
              <a:t>46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B0B82-76B4-896D-7C4D-2DCD070EDCD3}"/>
              </a:ext>
            </a:extLst>
          </p:cNvPr>
          <p:cNvSpPr txBox="1"/>
          <p:nvPr/>
        </p:nvSpPr>
        <p:spPr>
          <a:xfrm>
            <a:off x="1382197" y="128798"/>
            <a:ext cx="9427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Gill Sans MT" panose="020B0502020104020203" pitchFamily="34" charset="0"/>
              </a:rPr>
              <a:t>“Nurse treating a patient” and  “Doctor treating a patient”</a:t>
            </a:r>
          </a:p>
        </p:txBody>
      </p:sp>
      <p:pic>
        <p:nvPicPr>
          <p:cNvPr id="8" name="Picture 7" descr="A collage of medical professionals&#10;&#10;Description automatically generated">
            <a:extLst>
              <a:ext uri="{FF2B5EF4-FFF2-40B4-BE49-F238E27FC236}">
                <a16:creationId xmlns:a16="http://schemas.microsoft.com/office/drawing/2014/main" id="{4E7D3AF9-F347-6DC9-F20D-9CA028D4E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19" y="689863"/>
            <a:ext cx="9427607" cy="5628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D3BBC5-F916-A9C2-FE18-9BE15D5EF992}"/>
              </a:ext>
            </a:extLst>
          </p:cNvPr>
          <p:cNvSpPr txBox="1"/>
          <p:nvPr/>
        </p:nvSpPr>
        <p:spPr>
          <a:xfrm>
            <a:off x="0" y="6535010"/>
            <a:ext cx="9584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Source: https://medium.com/@noa_lubin/dall-e-2-creativity-is-still-biased-3a41b3485db9</a:t>
            </a:r>
          </a:p>
        </p:txBody>
      </p:sp>
    </p:spTree>
    <p:extLst>
      <p:ext uri="{BB962C8B-B14F-4D97-AF65-F5344CB8AC3E}">
        <p14:creationId xmlns:p14="http://schemas.microsoft.com/office/powerpoint/2010/main" val="3777759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E54299-14F3-3B0B-2F65-13A94AEA13E7}"/>
              </a:ext>
            </a:extLst>
          </p:cNvPr>
          <p:cNvSpPr/>
          <p:nvPr/>
        </p:nvSpPr>
        <p:spPr>
          <a:xfrm>
            <a:off x="980501" y="136526"/>
            <a:ext cx="10322805" cy="1317701"/>
          </a:xfrm>
          <a:prstGeom prst="roundRect">
            <a:avLst/>
          </a:prstGeom>
          <a:solidFill>
            <a:schemeClr val="accent4">
              <a:alpha val="49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E71D1-3976-3B5B-CB8E-5265583B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47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31DA-A037-6A0D-159D-9803FFEDA8EB}"/>
              </a:ext>
            </a:extLst>
          </p:cNvPr>
          <p:cNvSpPr txBox="1"/>
          <p:nvPr/>
        </p:nvSpPr>
        <p:spPr>
          <a:xfrm>
            <a:off x="1124990" y="136526"/>
            <a:ext cx="103228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“What is the 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singl</a:t>
            </a:r>
            <a:r>
              <a:rPr lang="en-US" sz="3600" b="1" dirty="0">
                <a:solidFill>
                  <a:srgbClr val="333333"/>
                </a:solidFill>
                <a:latin typeface="Gill Sans MT" panose="020B0502020104020203" pitchFamily="34" charset="0"/>
              </a:rPr>
              <a:t>e most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important issue facing the country at the present time?” </a:t>
            </a:r>
            <a:endParaRPr lang="en-GB" sz="3600" dirty="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0E6A0-205A-DDB9-6C5F-971AF09864F8}"/>
              </a:ext>
            </a:extLst>
          </p:cNvPr>
          <p:cNvSpPr txBox="1"/>
          <p:nvPr/>
        </p:nvSpPr>
        <p:spPr>
          <a:xfrm>
            <a:off x="229517" y="3155755"/>
            <a:ext cx="117329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Survey Response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Funding for cancer drugs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 err="1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Defence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economic recovery </a:t>
            </a:r>
            <a:endParaRPr lang="en-US" sz="3200" dirty="0">
              <a:solidFill>
                <a:srgbClr val="333333"/>
              </a:solidFill>
              <a:latin typeface="Gill Sans MT" panose="020B0502020104020203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Getting the Tories out so they stop ruining everything </a:t>
            </a:r>
            <a:endParaRPr lang="en-US" sz="3200" dirty="0">
              <a:solidFill>
                <a:srgbClr val="333333"/>
              </a:solidFill>
              <a:latin typeface="Gill Sans MT" panose="020B0502020104020203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Immigration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C54A1-412B-42B2-2B31-42A63E687C04}"/>
              </a:ext>
            </a:extLst>
          </p:cNvPr>
          <p:cNvSpPr txBox="1"/>
          <p:nvPr/>
        </p:nvSpPr>
        <p:spPr>
          <a:xfrm>
            <a:off x="323160" y="1696852"/>
            <a:ext cx="11222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33333"/>
                </a:solidFill>
                <a:latin typeface="Gill Sans MT" panose="020B0502020104020203" pitchFamily="34" charset="0"/>
              </a:rPr>
              <a:t>- O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pen ended text response</a:t>
            </a:r>
          </a:p>
          <a:p>
            <a:r>
              <a:rPr lang="en-US" sz="3600" dirty="0">
                <a:solidFill>
                  <a:srgbClr val="333333"/>
                </a:solidFill>
                <a:latin typeface="Gill Sans MT" panose="020B0502020104020203" pitchFamily="34" charset="0"/>
              </a:rPr>
              <a:t>- We now want to group responses into issue categories</a:t>
            </a:r>
            <a:endParaRPr lang="en-GB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8FC3A-D553-BF9C-DAA3-52E2C36D98C0}"/>
              </a:ext>
            </a:extLst>
          </p:cNvPr>
          <p:cNvSpPr txBox="1"/>
          <p:nvPr/>
        </p:nvSpPr>
        <p:spPr>
          <a:xfrm>
            <a:off x="4498923" y="6475988"/>
            <a:ext cx="491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Source: </a:t>
            </a:r>
            <a:r>
              <a:rPr lang="en-US" dirty="0">
                <a:latin typeface="Gill Sans MT" panose="020B0502020104020203" pitchFamily="34" charset="0"/>
                <a:hlinkClick r:id="rId2"/>
              </a:rPr>
              <a:t>British Election Study</a:t>
            </a:r>
            <a:endParaRPr lang="en-GB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601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E54299-14F3-3B0B-2F65-13A94AEA13E7}"/>
              </a:ext>
            </a:extLst>
          </p:cNvPr>
          <p:cNvSpPr/>
          <p:nvPr/>
        </p:nvSpPr>
        <p:spPr>
          <a:xfrm>
            <a:off x="980501" y="136526"/>
            <a:ext cx="10322805" cy="1317701"/>
          </a:xfrm>
          <a:prstGeom prst="roundRect">
            <a:avLst/>
          </a:prstGeom>
          <a:solidFill>
            <a:schemeClr val="accent4">
              <a:alpha val="49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E71D1-3976-3B5B-CB8E-5265583B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48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31DA-A037-6A0D-159D-9803FFEDA8EB}"/>
              </a:ext>
            </a:extLst>
          </p:cNvPr>
          <p:cNvSpPr txBox="1"/>
          <p:nvPr/>
        </p:nvSpPr>
        <p:spPr>
          <a:xfrm>
            <a:off x="1124990" y="136526"/>
            <a:ext cx="103228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“What is the 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singl</a:t>
            </a:r>
            <a:r>
              <a:rPr lang="en-US" sz="3600" b="1" dirty="0">
                <a:solidFill>
                  <a:srgbClr val="333333"/>
                </a:solidFill>
                <a:latin typeface="Gill Sans MT" panose="020B0502020104020203" pitchFamily="34" charset="0"/>
              </a:rPr>
              <a:t>e most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important issue facing the country at the present time?” </a:t>
            </a:r>
            <a:endParaRPr lang="en-GB" sz="3600" dirty="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20E6A0-205A-DDB9-6C5F-971AF09864F8}"/>
              </a:ext>
            </a:extLst>
          </p:cNvPr>
          <p:cNvSpPr txBox="1"/>
          <p:nvPr/>
        </p:nvSpPr>
        <p:spPr>
          <a:xfrm>
            <a:off x="229517" y="3185515"/>
            <a:ext cx="119624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Survey Response (coded issue category)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Funding for cancer drugs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(NHS)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 err="1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Defence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(international probs)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economic recovery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(economy general)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Getting the Tories out so they stop ruining everything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(politics-neg)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Immigration 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(immigration)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C54A1-412B-42B2-2B31-42A63E687C04}"/>
              </a:ext>
            </a:extLst>
          </p:cNvPr>
          <p:cNvSpPr txBox="1"/>
          <p:nvPr/>
        </p:nvSpPr>
        <p:spPr>
          <a:xfrm>
            <a:off x="323160" y="1696852"/>
            <a:ext cx="11222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33333"/>
                </a:solidFill>
                <a:latin typeface="Gill Sans MT" panose="020B0502020104020203" pitchFamily="34" charset="0"/>
              </a:rPr>
              <a:t>- O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pen ended text response</a:t>
            </a:r>
          </a:p>
          <a:p>
            <a:r>
              <a:rPr lang="en-US" sz="3600" dirty="0">
                <a:solidFill>
                  <a:srgbClr val="333333"/>
                </a:solidFill>
                <a:latin typeface="Gill Sans MT" panose="020B0502020104020203" pitchFamily="34" charset="0"/>
              </a:rPr>
              <a:t>- We now want to group responses into issue categories</a:t>
            </a:r>
            <a:endParaRPr lang="en-GB" sz="3600" dirty="0"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F969C1-8800-779A-3D5D-D5CB01CF81C5}"/>
              </a:ext>
            </a:extLst>
          </p:cNvPr>
          <p:cNvSpPr txBox="1"/>
          <p:nvPr/>
        </p:nvSpPr>
        <p:spPr>
          <a:xfrm>
            <a:off x="4498923" y="6475988"/>
            <a:ext cx="4912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Source: </a:t>
            </a:r>
            <a:r>
              <a:rPr lang="en-US" dirty="0">
                <a:latin typeface="Gill Sans MT" panose="020B0502020104020203" pitchFamily="34" charset="0"/>
                <a:hlinkClick r:id="rId2"/>
              </a:rPr>
              <a:t>British Election Study</a:t>
            </a:r>
            <a:endParaRPr lang="en-GB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026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3E54299-14F3-3B0B-2F65-13A94AEA13E7}"/>
              </a:ext>
            </a:extLst>
          </p:cNvPr>
          <p:cNvSpPr/>
          <p:nvPr/>
        </p:nvSpPr>
        <p:spPr>
          <a:xfrm>
            <a:off x="980501" y="136526"/>
            <a:ext cx="10322805" cy="1317701"/>
          </a:xfrm>
          <a:prstGeom prst="roundRect">
            <a:avLst/>
          </a:prstGeom>
          <a:solidFill>
            <a:schemeClr val="accent4">
              <a:alpha val="49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E71D1-3976-3B5B-CB8E-5265583B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731DA-A037-6A0D-159D-9803FFEDA8EB}"/>
              </a:ext>
            </a:extLst>
          </p:cNvPr>
          <p:cNvSpPr txBox="1"/>
          <p:nvPr/>
        </p:nvSpPr>
        <p:spPr>
          <a:xfrm>
            <a:off x="1124990" y="136526"/>
            <a:ext cx="103228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“What is the 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singl</a:t>
            </a:r>
            <a:r>
              <a:rPr lang="en-US" sz="3600" b="1" dirty="0">
                <a:solidFill>
                  <a:srgbClr val="333333"/>
                </a:solidFill>
                <a:latin typeface="Gill Sans MT" panose="020B0502020104020203" pitchFamily="34" charset="0"/>
              </a:rPr>
              <a:t>e most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Gill Sans MT" panose="020B0502020104020203" pitchFamily="34" charset="0"/>
              </a:rPr>
              <a:t>important issue facing the country at the present time?” </a:t>
            </a:r>
            <a:endParaRPr lang="en-GB" sz="3600" dirty="0"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CC54A1-412B-42B2-2B31-42A63E687C04}"/>
              </a:ext>
            </a:extLst>
          </p:cNvPr>
          <p:cNvSpPr txBox="1"/>
          <p:nvPr/>
        </p:nvSpPr>
        <p:spPr>
          <a:xfrm>
            <a:off x="675134" y="1832034"/>
            <a:ext cx="112225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33333"/>
                </a:solidFill>
                <a:latin typeface="Gill Sans MT" panose="020B0502020104020203" pitchFamily="34" charset="0"/>
              </a:rPr>
              <a:t>What do you think would be the advantages, or issues we might face if we tried to code these responses by:</a:t>
            </a:r>
          </a:p>
          <a:p>
            <a:endParaRPr lang="en-US" sz="3600" b="1" dirty="0">
              <a:solidFill>
                <a:srgbClr val="333333"/>
              </a:solidFill>
              <a:latin typeface="Gill Sans MT" panose="020B05020201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rgbClr val="333333"/>
                </a:solidFill>
                <a:latin typeface="Gill Sans MT" panose="020B0502020104020203" pitchFamily="34" charset="0"/>
              </a:rPr>
              <a:t>Labelling all the responses ourselves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rgbClr val="333333"/>
                </a:solidFill>
                <a:latin typeface="Gill Sans MT" panose="020B0502020104020203" pitchFamily="34" charset="0"/>
              </a:rPr>
              <a:t>Having a team of 2 coders label the responses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>
                <a:solidFill>
                  <a:srgbClr val="333333"/>
                </a:solidFill>
                <a:latin typeface="Gill Sans MT" panose="020B0502020104020203" pitchFamily="34" charset="0"/>
              </a:rPr>
              <a:t>Using keyword searches to label each response</a:t>
            </a:r>
          </a:p>
          <a:p>
            <a:endParaRPr lang="en-US" sz="3600" dirty="0">
              <a:solidFill>
                <a:srgbClr val="333333"/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GB" sz="3600" dirty="0">
                <a:latin typeface="Gill Sans MT" panose="020B0502020104020203" pitchFamily="34" charset="0"/>
              </a:rPr>
              <a:t>(Time, cost, validity, reliability)</a:t>
            </a:r>
          </a:p>
        </p:txBody>
      </p:sp>
    </p:spTree>
    <p:extLst>
      <p:ext uri="{BB962C8B-B14F-4D97-AF65-F5344CB8AC3E}">
        <p14:creationId xmlns:p14="http://schemas.microsoft.com/office/powerpoint/2010/main" val="274804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3A3F18-0661-F2FF-1EDB-4A98A4355109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2F5D2-C37D-54A4-505A-36E2D48F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content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13A29-97D8-7B73-3BED-7FDB9EA9D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744"/>
            <a:ext cx="441452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Quantitative</a:t>
            </a:r>
          </a:p>
          <a:p>
            <a:r>
              <a:rPr lang="en-GB" dirty="0"/>
              <a:t>Positivism</a:t>
            </a:r>
          </a:p>
          <a:p>
            <a:r>
              <a:rPr lang="en-GB" dirty="0"/>
              <a:t>Validity, reliability</a:t>
            </a:r>
          </a:p>
          <a:p>
            <a:r>
              <a:rPr lang="en-GB" dirty="0"/>
              <a:t>Manifest content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B38277-8EC3-53F1-1B0D-58D74656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8CA63-6E84-3586-BD74-C8216D96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73CF0-3961-FCA6-46A3-4A82C94467B4}"/>
              </a:ext>
            </a:extLst>
          </p:cNvPr>
          <p:cNvSpPr txBox="1"/>
          <p:nvPr/>
        </p:nvSpPr>
        <p:spPr>
          <a:xfrm>
            <a:off x="5678170" y="1539875"/>
            <a:ext cx="610108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dirty="0">
                <a:latin typeface="Gill Sans MT" panose="020B0502020104020203" pitchFamily="34" charset="0"/>
              </a:rPr>
              <a:t>Qualitative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MT" panose="020B0502020104020203" pitchFamily="34" charset="0"/>
              </a:rPr>
              <a:t>Interpretivism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MT" panose="020B0502020104020203" pitchFamily="34" charset="0"/>
              </a:rPr>
              <a:t>Plausibility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MT" panose="020B0502020104020203" pitchFamily="34" charset="0"/>
              </a:rPr>
              <a:t>Latent content</a:t>
            </a:r>
          </a:p>
          <a:p>
            <a:pPr marL="0" indent="0">
              <a:buNone/>
            </a:pPr>
            <a:endParaRPr lang="en-GB" sz="4000" dirty="0">
              <a:latin typeface="Gill Sans MT" panose="020B05020201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420CA-3D82-21C0-B33F-BA6AF97B85B3}"/>
              </a:ext>
            </a:extLst>
          </p:cNvPr>
          <p:cNvSpPr txBox="1"/>
          <p:nvPr/>
        </p:nvSpPr>
        <p:spPr>
          <a:xfrm>
            <a:off x="838200" y="5002496"/>
            <a:ext cx="106839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dirty="0">
                <a:latin typeface="Gill Sans MT" panose="020B0502020104020203" pitchFamily="34" charset="0"/>
              </a:rPr>
              <a:t>Inductive </a:t>
            </a:r>
            <a:r>
              <a:rPr lang="en-GB" sz="4000" dirty="0">
                <a:latin typeface="Gill Sans MT" panose="020B0502020104020203" pitchFamily="34" charset="0"/>
              </a:rPr>
              <a:t>and</a:t>
            </a:r>
            <a:r>
              <a:rPr lang="en-GB" sz="4000" b="1" dirty="0">
                <a:latin typeface="Gill Sans MT" panose="020B0502020104020203" pitchFamily="34" charset="0"/>
              </a:rPr>
              <a:t> deductive </a:t>
            </a:r>
            <a:r>
              <a:rPr lang="en-GB" sz="4000" dirty="0">
                <a:latin typeface="Gill Sans MT" panose="020B0502020104020203" pitchFamily="34" charset="0"/>
              </a:rPr>
              <a:t>approaches</a:t>
            </a:r>
          </a:p>
          <a:p>
            <a:pPr marL="0" indent="0">
              <a:buNone/>
            </a:pPr>
            <a:endParaRPr lang="en-GB" sz="4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544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07ACF5-1500-2508-0BB2-ABFE56BA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50</a:t>
            </a:fld>
            <a:endParaRPr lang="en-GB" dirty="0"/>
          </a:p>
        </p:txBody>
      </p:sp>
      <p:pic>
        <p:nvPicPr>
          <p:cNvPr id="6" name="Picture 5" descr="A graph of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620F4034-F101-DD33-D82B-D31489E80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46" y="38180"/>
            <a:ext cx="9787308" cy="68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92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FF69-B6E6-EE8B-67E5-EC76A1F7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FA1C-2DD8-D09B-8419-CE41DB06A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372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Limitations</a:t>
            </a:r>
          </a:p>
          <a:p>
            <a:r>
              <a:rPr lang="en-GB" dirty="0"/>
              <a:t>Technical skills</a:t>
            </a:r>
          </a:p>
          <a:p>
            <a:r>
              <a:rPr lang="en-GB" dirty="0"/>
              <a:t>Training data quality/bias</a:t>
            </a:r>
          </a:p>
          <a:p>
            <a:r>
              <a:rPr lang="en-GB" dirty="0"/>
              <a:t>Requires validation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7FB79-0E70-6E87-1C8B-1FF41EB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ECE30-0093-7048-0352-73A2799E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51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5AC944-BD72-54C7-D9C1-E2EB5CD647CF}"/>
              </a:ext>
            </a:extLst>
          </p:cNvPr>
          <p:cNvSpPr txBox="1">
            <a:spLocks/>
          </p:cNvSpPr>
          <p:nvPr/>
        </p:nvSpPr>
        <p:spPr>
          <a:xfrm>
            <a:off x="6649720" y="1898561"/>
            <a:ext cx="56337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Advantages</a:t>
            </a:r>
          </a:p>
          <a:p>
            <a:r>
              <a:rPr lang="en-GB" dirty="0"/>
              <a:t>Scalable</a:t>
            </a:r>
          </a:p>
          <a:p>
            <a:r>
              <a:rPr lang="en-GB" dirty="0"/>
              <a:t>Flexible</a:t>
            </a:r>
          </a:p>
          <a:p>
            <a:r>
              <a:rPr lang="en-GB" dirty="0"/>
              <a:t>Time and cost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213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9ADE-A94A-5BEA-351E-04FD4AD2B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84" y="2353625"/>
            <a:ext cx="9893031" cy="2626469"/>
          </a:xfrm>
        </p:spPr>
        <p:txBody>
          <a:bodyPr>
            <a:normAutofit fontScale="90000"/>
          </a:bodyPr>
          <a:lstStyle/>
          <a:p>
            <a:r>
              <a:rPr lang="en-GB" dirty="0"/>
              <a:t>Content analysis in </a:t>
            </a:r>
            <a:br>
              <a:rPr lang="en-GB" dirty="0"/>
            </a:br>
            <a:r>
              <a:rPr lang="en-GB" dirty="0"/>
              <a:t>academic research</a:t>
            </a:r>
            <a:br>
              <a:rPr lang="en-GB" dirty="0"/>
            </a:br>
            <a:br>
              <a:rPr lang="en-GB" dirty="0"/>
            </a:br>
            <a:r>
              <a:rPr lang="en-US" dirty="0"/>
              <a:t>Example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28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6EF386-5888-25B2-E490-14FD23D68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53</a:t>
            </a:fld>
            <a:endParaRPr lang="en-GB" dirty="0"/>
          </a:p>
        </p:txBody>
      </p:sp>
      <p:pic>
        <p:nvPicPr>
          <p:cNvPr id="4" name="Picture 3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9C0FCCEE-97F5-53E5-C600-83F83BF91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91" y="584790"/>
            <a:ext cx="8034679" cy="539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00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EF09DE-8D71-E3E4-7439-35E4B8BB6C6F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F69B36"/>
          </a:solidFill>
          <a:ln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B229A458-AC76-4B66-AF87-2076CECA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12" y="1423623"/>
            <a:ext cx="6865088" cy="3228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7C235-1045-1522-B359-5A0D3967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Godefroidt</a:t>
            </a:r>
            <a:r>
              <a:rPr lang="en-US" dirty="0"/>
              <a:t> et al. (2016)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B776C-8C2D-FE9D-3F01-891DC664C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334" y="211569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Agenda setting</a:t>
            </a:r>
          </a:p>
          <a:p>
            <a:r>
              <a:rPr lang="en-US" b="1" dirty="0"/>
              <a:t>Framing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Deductive quantitative </a:t>
            </a:r>
            <a:r>
              <a:rPr lang="en-US" dirty="0"/>
              <a:t>content analysis</a:t>
            </a:r>
          </a:p>
          <a:p>
            <a:r>
              <a:rPr lang="en-US" dirty="0"/>
              <a:t>News coverage of </a:t>
            </a:r>
            <a:r>
              <a:rPr lang="en-US" b="1" dirty="0"/>
              <a:t>Syrian civil war</a:t>
            </a:r>
            <a:endParaRPr lang="en-GB" b="1" dirty="0"/>
          </a:p>
          <a:p>
            <a:r>
              <a:rPr lang="en-GB" dirty="0"/>
              <a:t>Before and after </a:t>
            </a:r>
            <a:r>
              <a:rPr lang="en-GB" b="1" dirty="0"/>
              <a:t>chemical weapons attack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28601-A444-1F3A-EDD9-38A7CB3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26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4AD523A-4332-10E5-BC7A-ACA2336EC914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F69B36"/>
          </a:solidFill>
          <a:ln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7C235-1045-1522-B359-5A0D3967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28601-A444-1F3A-EDD9-38A7CB3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55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FF0E67-487F-424E-25F5-64C8E1ED27D5}"/>
              </a:ext>
            </a:extLst>
          </p:cNvPr>
          <p:cNvSpPr txBox="1">
            <a:spLocks/>
          </p:cNvSpPr>
          <p:nvPr/>
        </p:nvSpPr>
        <p:spPr>
          <a:xfrm>
            <a:off x="324255" y="1595424"/>
            <a:ext cx="8340518" cy="4950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How much attention is paid to the Syrian war in newspaper coverage?</a:t>
            </a:r>
          </a:p>
          <a:p>
            <a:pPr marL="514350" indent="-514350">
              <a:buFont typeface="+mj-lt"/>
              <a:buAutoNum type="arabicPeriod"/>
            </a:pPr>
            <a:endParaRPr lang="en-US" sz="3600" b="1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Which news frames do the newspapers frequently apply?</a:t>
            </a:r>
          </a:p>
          <a:p>
            <a:pPr marL="514350" indent="-514350">
              <a:buFont typeface="+mj-lt"/>
              <a:buAutoNum type="arabicPeriod"/>
            </a:pPr>
            <a:endParaRPr lang="en-US" sz="3600" b="1" dirty="0"/>
          </a:p>
          <a:p>
            <a:pPr marL="514350" indent="-514350">
              <a:buFont typeface="+mj-lt"/>
              <a:buAutoNum type="arabicPeriod"/>
            </a:pPr>
            <a:r>
              <a:rPr lang="en-US" sz="3600" b="1" dirty="0"/>
              <a:t>How are blame and solutions included in these frames?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8829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90259A-5828-CB7A-11C5-0F8785FD339B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F69B36"/>
          </a:solidFill>
          <a:ln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7C235-1045-1522-B359-5A0D3967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selection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B776C-8C2D-FE9D-3F01-891DC664C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01" y="1753335"/>
            <a:ext cx="6273783" cy="3282155"/>
          </a:xfrm>
        </p:spPr>
        <p:txBody>
          <a:bodyPr>
            <a:normAutofit/>
          </a:bodyPr>
          <a:lstStyle/>
          <a:p>
            <a:r>
              <a:rPr lang="en-US" sz="3600" b="1" dirty="0"/>
              <a:t>New York Times </a:t>
            </a:r>
            <a:r>
              <a:rPr lang="en-US" sz="3600" dirty="0"/>
              <a:t>(US)</a:t>
            </a:r>
          </a:p>
          <a:p>
            <a:r>
              <a:rPr lang="en-US" sz="3600" b="1" dirty="0"/>
              <a:t>The Telegraph </a:t>
            </a:r>
            <a:r>
              <a:rPr lang="en-US" sz="3600" dirty="0"/>
              <a:t>(UK)</a:t>
            </a:r>
          </a:p>
          <a:p>
            <a:r>
              <a:rPr lang="en-US" sz="3600" b="1" dirty="0"/>
              <a:t>Le Figaro </a:t>
            </a:r>
            <a:r>
              <a:rPr lang="en-US" sz="3600" dirty="0"/>
              <a:t>(France)</a:t>
            </a:r>
          </a:p>
          <a:p>
            <a:r>
              <a:rPr lang="en-US" sz="3600" b="1" dirty="0"/>
              <a:t>The Moscow Times </a:t>
            </a:r>
            <a:r>
              <a:rPr lang="en-US" sz="3600" dirty="0"/>
              <a:t>(Russia)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28601-A444-1F3A-EDD9-38A7CB3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56</a:t>
            </a:fld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FF0E67-487F-424E-25F5-64C8E1ED27D5}"/>
              </a:ext>
            </a:extLst>
          </p:cNvPr>
          <p:cNvSpPr txBox="1">
            <a:spLocks/>
          </p:cNvSpPr>
          <p:nvPr/>
        </p:nvSpPr>
        <p:spPr>
          <a:xfrm>
            <a:off x="409781" y="4989490"/>
            <a:ext cx="11600118" cy="4461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Articles containing the following words: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uprising, rebellion, revolt, revolution, crisis, rebel, fight, war, or civil war and Syria, Syrian, or Assad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607747-9640-9E14-1C5E-5BF628C103B4}"/>
              </a:ext>
            </a:extLst>
          </p:cNvPr>
          <p:cNvSpPr txBox="1">
            <a:spLocks/>
          </p:cNvSpPr>
          <p:nvPr/>
        </p:nvSpPr>
        <p:spPr>
          <a:xfrm>
            <a:off x="7401641" y="5076537"/>
            <a:ext cx="4466104" cy="1043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2BCEAC-1FA9-35F7-4932-7A6C597A06A4}"/>
              </a:ext>
            </a:extLst>
          </p:cNvPr>
          <p:cNvSpPr txBox="1">
            <a:spLocks/>
          </p:cNvSpPr>
          <p:nvPr/>
        </p:nvSpPr>
        <p:spPr>
          <a:xfrm>
            <a:off x="6923209" y="1737267"/>
            <a:ext cx="9889071" cy="423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July-October 2013</a:t>
            </a:r>
            <a:endParaRPr lang="en-US" sz="3600" dirty="0"/>
          </a:p>
          <a:p>
            <a:r>
              <a:rPr lang="en-US" sz="3600" dirty="0"/>
              <a:t>Random sample 42 days </a:t>
            </a:r>
          </a:p>
          <a:p>
            <a:r>
              <a:rPr lang="en-US" sz="3600" dirty="0"/>
              <a:t>574 articles</a:t>
            </a:r>
          </a:p>
          <a:p>
            <a:r>
              <a:rPr lang="en-US" sz="3600" dirty="0"/>
              <a:t>Inter-coder checks</a:t>
            </a:r>
          </a:p>
        </p:txBody>
      </p:sp>
    </p:spTree>
    <p:extLst>
      <p:ext uri="{BB962C8B-B14F-4D97-AF65-F5344CB8AC3E}">
        <p14:creationId xmlns:p14="http://schemas.microsoft.com/office/powerpoint/2010/main" val="1702897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C04B6-28E1-9960-BEEC-F771633C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57</a:t>
            </a:fld>
            <a:endParaRPr lang="en-GB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40BDE71-3D86-DD71-F497-5B1417A63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392" y="67291"/>
            <a:ext cx="8665534" cy="67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47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36A-FC4A-2DC0-38D6-D564D8080CD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FI"/>
              <a:t>Join the Vevox session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C4F24-A117-4F7B-ABF2-75C533F8D8D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1790700"/>
            <a:ext cx="10515600" cy="43942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3500"/>
              <a:t>Go to </a:t>
            </a:r>
            <a:r>
              <a:rPr lang="en-US" sz="3500" b="1"/>
              <a:t>vevox.app</a:t>
            </a:r>
            <a:r>
              <a:rPr lang="en-US" sz="3500"/>
              <a:t>
Enter the session ID: </a:t>
            </a:r>
            <a:r>
              <a:rPr lang="en-US" sz="3500" b="1"/>
              <a:t>196-472-727</a:t>
            </a:r>
            <a:r>
              <a:rPr lang="en-US" sz="3500"/>
              <a:t>
Or scan the QR code</a:t>
            </a:r>
            <a:endParaRPr lang="en-GB" sz="35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3DED1-6700-4FFE-8AAE-E6BCF16E15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178800" y="1917700"/>
            <a:ext cx="2755900" cy="2755900"/>
          </a:xfrm>
          <a:prstGeom prst="rect">
            <a:avLst/>
          </a:prstGeom>
          <a:solidFill>
            <a:srgbClr val="FFFFFF"/>
          </a:solidFill>
          <a:ln w="0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67D21-A2BC-4CB6-9233-CCD2F0067AA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677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D6F537-B035-46A7-8817-3C860F8D83D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566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79AA6E-7189-49C9-A660-AC4D6DC7351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4455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247B8-AE9C-4961-8B4A-9C0D2B93D9C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344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59314-94C0-4200-B090-631C4E1C2BA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233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471DE6-6C5B-4223-92DA-F1B3CE77A0D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7122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27304-1B0A-465D-88EE-9601FA35A77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8011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97DE64-3AC0-421E-AD07-8B45DAB96E8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0678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489C58-D74A-4EE9-BFA6-BE583F3ED03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1567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A3A00-F2F3-4DBD-971E-3FDFF78166A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2456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4EFEE4-F4FC-4423-83FE-6128FCC0014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3345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02BF0-505D-4396-9C7F-197FF0757F5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4234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9BFBEA-BEF9-4AD8-ABC1-897D5E14FEF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5123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8F4675-AD4F-4B7A-A3E8-D51E4A970DB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6012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CEFFB-1DE4-45A5-BFCB-30A7F9F9A66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02235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F5A8C3-EFBD-4E11-B9A1-7F0E252D767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3124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D06C59-EDEB-4929-B948-2723DDF038F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04013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4E9620-7A90-419F-9A49-AA013A085A8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902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BDE57E-9C95-4DC3-AAAD-F701B75787A2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5791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E2F92F-BF0A-48A8-A1B7-CA516314771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06680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BED025-DD5F-4EA8-B581-33C08EE73D7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07569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E881DE-9508-4F7F-B28D-BBBAB0335AC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82677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7380AE-E131-44A2-A253-561C0619FA6F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88011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4A7D5F-F911-4200-A354-6749B4007336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2456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BD8BF5-34DE-4132-8A6E-4AF249CAF66A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94234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2DA39E-3B0D-4376-85FA-60CC873EEBB9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95123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C44846-F2AD-4841-B581-F02172BE9819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96012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0DAA48-177E-4838-A804-C19DB070E0FC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96901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10D05D-D0BF-4D53-B6E9-4D21432385D5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98679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1C3320-2F46-4F8F-B14F-8B57A1C83A1D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100457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57C775-669F-4193-8BC8-AC52662C3ECB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102235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09B9E9-29D9-48A1-81A1-CD4160881EF9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107569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B4945C-5D74-474E-A85B-B3194662748E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82677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40A8E2-2994-4B48-B718-6D4F1887FE1A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84455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49880C-7C3A-4B5B-B997-AFA92E37EA91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85344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F4C8B5-4821-4DA5-8A9B-32CB8BF81DC7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86233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D249D6-D3D8-4671-89AC-7591007DB2B8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88011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C90E-D50A-49B6-A822-183EEBF0323B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89789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D53A1C-7213-404E-AA89-33B7F5FA55A7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93345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1E9975-3E50-4A5B-A95F-D4B7BC0C5C26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94234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0902E6-C915-4E37-8089-809641E8FD8B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96012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932663-C631-4AF1-9D02-47F2C998715D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98679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06DD61-9821-4D60-B300-3E801CDEECA4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99568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2028D9D-30C4-4D54-A4CB-57ECE271493B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100457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F89C425-BBCA-45EC-AEBC-730B6DB3F65B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102235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D2A7548-30E4-41E7-96A6-36970B89DE53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104013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9683A4-3571-41CA-96D1-985555245410}"/>
              </a:ext>
            </a:extLst>
          </p:cNvPr>
          <p:cNvSpPr/>
          <p:nvPr>
            <p:custDataLst>
              <p:tags r:id="rId51"/>
            </p:custDataLst>
          </p:nvPr>
        </p:nvSpPr>
        <p:spPr>
          <a:xfrm>
            <a:off x="104902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8C4FD2-746A-4527-9B42-51297AA0140C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105791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0BC5A22-F9FF-42D9-8D2F-75D5AF24FE46}"/>
              </a:ext>
            </a:extLst>
          </p:cNvPr>
          <p:cNvSpPr/>
          <p:nvPr>
            <p:custDataLst>
              <p:tags r:id="rId53"/>
            </p:custDataLst>
          </p:nvPr>
        </p:nvSpPr>
        <p:spPr>
          <a:xfrm>
            <a:off x="107569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B9E2CF-C637-4413-A646-D0737AD68B2D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82677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BB0AAE-6004-48A2-A481-2E474D818E1C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84455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3EEFFF-F927-4081-A696-5598E7C45506}"/>
              </a:ext>
            </a:extLst>
          </p:cNvPr>
          <p:cNvSpPr/>
          <p:nvPr>
            <p:custDataLst>
              <p:tags r:id="rId56"/>
            </p:custDataLst>
          </p:nvPr>
        </p:nvSpPr>
        <p:spPr>
          <a:xfrm>
            <a:off x="85344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3FCA86-A12E-4278-A017-7B127F9E5DD4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86233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F9EF71E-25BC-4B00-9027-731A5383D549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88011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8C4124-48E9-417D-9A0B-119F493CCB29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>
            <a:off x="89789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6DCD72-3EEC-4D66-8BC6-672EFE8A540F}"/>
              </a:ext>
            </a:extLst>
          </p:cNvPr>
          <p:cNvSpPr/>
          <p:nvPr>
            <p:custDataLst>
              <p:tags r:id="rId60"/>
            </p:custDataLst>
          </p:nvPr>
        </p:nvSpPr>
        <p:spPr>
          <a:xfrm>
            <a:off x="90678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DA9DD24-3669-4AB4-AEB6-B6AE27F719BE}"/>
              </a:ext>
            </a:extLst>
          </p:cNvPr>
          <p:cNvSpPr/>
          <p:nvPr>
            <p:custDataLst>
              <p:tags r:id="rId61"/>
            </p:custDataLst>
          </p:nvPr>
        </p:nvSpPr>
        <p:spPr>
          <a:xfrm>
            <a:off x="95123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C06AA95-D96B-4D09-A821-40AF0F0EC99F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96012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FF939A-F166-4B68-ADD3-B3E147BC56B6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97790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43C414-897D-4FEE-A339-13C78EE4D364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98679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69E3091-3938-4F9F-A3C0-27D77606D9D5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99568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2403FF9-CD84-42CA-AF25-A04C84ED8C61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102235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5D17F70-091B-43A7-B426-DCC93EF96B0C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104013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C306633-6838-47AF-B298-18CF613DF3CA}"/>
              </a:ext>
            </a:extLst>
          </p:cNvPr>
          <p:cNvSpPr/>
          <p:nvPr>
            <p:custDataLst>
              <p:tags r:id="rId68"/>
            </p:custDataLst>
          </p:nvPr>
        </p:nvSpPr>
        <p:spPr>
          <a:xfrm>
            <a:off x="104902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B673E8-7BCD-4ED9-96A6-BB36118D6C68}"/>
              </a:ext>
            </a:extLst>
          </p:cNvPr>
          <p:cNvSpPr/>
          <p:nvPr>
            <p:custDataLst>
              <p:tags r:id="rId69"/>
            </p:custDataLst>
          </p:nvPr>
        </p:nvSpPr>
        <p:spPr>
          <a:xfrm>
            <a:off x="105791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481C28-DD7F-4BC3-BD8E-E7C6F38374B4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107569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7B4A9B-CCC6-4B69-AB7B-B0C175A30E9B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82677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011D10-5E08-410C-B3F7-68EA9D9B2EF0}"/>
              </a:ext>
            </a:extLst>
          </p:cNvPr>
          <p:cNvSpPr/>
          <p:nvPr>
            <p:custDataLst>
              <p:tags r:id="rId72"/>
            </p:custDataLst>
          </p:nvPr>
        </p:nvSpPr>
        <p:spPr>
          <a:xfrm>
            <a:off x="84455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8F8189E-A548-42B6-ACC2-B76F4B6E2B46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85344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1DEEE2-DBAA-4AC0-A617-FD84F9A2F488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86233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3A931A-EDCF-4DA6-B541-71ECDD6E9934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>
            <a:off x="88011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183F827-2A74-4E8C-883E-7BF72309B624}"/>
              </a:ext>
            </a:extLst>
          </p:cNvPr>
          <p:cNvSpPr/>
          <p:nvPr>
            <p:custDataLst>
              <p:tags r:id="rId76"/>
            </p:custDataLst>
          </p:nvPr>
        </p:nvSpPr>
        <p:spPr>
          <a:xfrm>
            <a:off x="89789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A15C35-C489-439B-856A-777B7668CBF5}"/>
              </a:ext>
            </a:extLst>
          </p:cNvPr>
          <p:cNvSpPr/>
          <p:nvPr>
            <p:custDataLst>
              <p:tags r:id="rId77"/>
            </p:custDataLst>
          </p:nvPr>
        </p:nvSpPr>
        <p:spPr>
          <a:xfrm>
            <a:off x="90678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63263A7-D534-49F2-B4E1-87EF6B1A6B46}"/>
              </a:ext>
            </a:extLst>
          </p:cNvPr>
          <p:cNvSpPr/>
          <p:nvPr>
            <p:custDataLst>
              <p:tags r:id="rId78"/>
            </p:custDataLst>
          </p:nvPr>
        </p:nvSpPr>
        <p:spPr>
          <a:xfrm>
            <a:off x="92456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55B6F-02AB-47F9-9F31-E1A36C238AD4}"/>
              </a:ext>
            </a:extLst>
          </p:cNvPr>
          <p:cNvSpPr/>
          <p:nvPr>
            <p:custDataLst>
              <p:tags r:id="rId79"/>
            </p:custDataLst>
          </p:nvPr>
        </p:nvSpPr>
        <p:spPr>
          <a:xfrm>
            <a:off x="96012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5FD308F-7166-4100-8F80-FFF2157D4E60}"/>
              </a:ext>
            </a:extLst>
          </p:cNvPr>
          <p:cNvSpPr/>
          <p:nvPr>
            <p:custDataLst>
              <p:tags r:id="rId80"/>
            </p:custDataLst>
          </p:nvPr>
        </p:nvSpPr>
        <p:spPr>
          <a:xfrm>
            <a:off x="96901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0A1A037-6CC6-4AC4-A658-17C49749FC20}"/>
              </a:ext>
            </a:extLst>
          </p:cNvPr>
          <p:cNvSpPr/>
          <p:nvPr>
            <p:custDataLst>
              <p:tags r:id="rId81"/>
            </p:custDataLst>
          </p:nvPr>
        </p:nvSpPr>
        <p:spPr>
          <a:xfrm>
            <a:off x="98679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D07AA4C-DA4D-4AB1-864B-2DE9B2711F88}"/>
              </a:ext>
            </a:extLst>
          </p:cNvPr>
          <p:cNvSpPr/>
          <p:nvPr>
            <p:custDataLst>
              <p:tags r:id="rId82"/>
            </p:custDataLst>
          </p:nvPr>
        </p:nvSpPr>
        <p:spPr>
          <a:xfrm>
            <a:off x="99568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10BFFDA-FC5C-44C5-8478-00CC3E0F4A30}"/>
              </a:ext>
            </a:extLst>
          </p:cNvPr>
          <p:cNvSpPr/>
          <p:nvPr>
            <p:custDataLst>
              <p:tags r:id="rId83"/>
            </p:custDataLst>
          </p:nvPr>
        </p:nvSpPr>
        <p:spPr>
          <a:xfrm>
            <a:off x="102235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FE71036-7960-4562-936E-ED6DF7DA61D2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104013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083EF69-10B2-4E2F-925B-BA6846DF1886}"/>
              </a:ext>
            </a:extLst>
          </p:cNvPr>
          <p:cNvSpPr/>
          <p:nvPr>
            <p:custDataLst>
              <p:tags r:id="rId85"/>
            </p:custDataLst>
          </p:nvPr>
        </p:nvSpPr>
        <p:spPr>
          <a:xfrm>
            <a:off x="104902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1C08CD8-3CC6-4F61-B4EF-577A960A3C6A}"/>
              </a:ext>
            </a:extLst>
          </p:cNvPr>
          <p:cNvSpPr/>
          <p:nvPr>
            <p:custDataLst>
              <p:tags r:id="rId86"/>
            </p:custDataLst>
          </p:nvPr>
        </p:nvSpPr>
        <p:spPr>
          <a:xfrm>
            <a:off x="105791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FA30A18-0ACB-4843-B75D-F8D4657BC930}"/>
              </a:ext>
            </a:extLst>
          </p:cNvPr>
          <p:cNvSpPr/>
          <p:nvPr>
            <p:custDataLst>
              <p:tags r:id="rId87"/>
            </p:custDataLst>
          </p:nvPr>
        </p:nvSpPr>
        <p:spPr>
          <a:xfrm>
            <a:off x="107569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A9FC783-5B9A-40C8-AB12-844C91C5E52D}"/>
              </a:ext>
            </a:extLst>
          </p:cNvPr>
          <p:cNvSpPr/>
          <p:nvPr>
            <p:custDataLst>
              <p:tags r:id="rId88"/>
            </p:custDataLst>
          </p:nvPr>
        </p:nvSpPr>
        <p:spPr>
          <a:xfrm>
            <a:off x="82677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E92817E-458F-4EC6-A724-A32F92F9DE8A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88011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5E8BF4-8A47-4229-887B-42EFD8AB8C7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89789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0CFC0E8-D89E-4177-9BDE-0E4D54064351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90678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DF05A0E-0762-4A5F-8275-A77AE96A58D4}"/>
              </a:ext>
            </a:extLst>
          </p:cNvPr>
          <p:cNvSpPr/>
          <p:nvPr>
            <p:custDataLst>
              <p:tags r:id="rId92"/>
            </p:custDataLst>
          </p:nvPr>
        </p:nvSpPr>
        <p:spPr>
          <a:xfrm>
            <a:off x="93345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18814DC-F350-45C8-B9AB-59E52CC48ED5}"/>
              </a:ext>
            </a:extLst>
          </p:cNvPr>
          <p:cNvSpPr/>
          <p:nvPr>
            <p:custDataLst>
              <p:tags r:id="rId93"/>
            </p:custDataLst>
          </p:nvPr>
        </p:nvSpPr>
        <p:spPr>
          <a:xfrm>
            <a:off x="100457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C473B12-4C87-4116-9486-F5BE485199DC}"/>
              </a:ext>
            </a:extLst>
          </p:cNvPr>
          <p:cNvSpPr/>
          <p:nvPr>
            <p:custDataLst>
              <p:tags r:id="rId94"/>
            </p:custDataLst>
          </p:nvPr>
        </p:nvSpPr>
        <p:spPr>
          <a:xfrm>
            <a:off x="102235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635F964-53A9-4930-94DA-8115CC3A9270}"/>
              </a:ext>
            </a:extLst>
          </p:cNvPr>
          <p:cNvSpPr/>
          <p:nvPr>
            <p:custDataLst>
              <p:tags r:id="rId95"/>
            </p:custDataLst>
          </p:nvPr>
        </p:nvSpPr>
        <p:spPr>
          <a:xfrm>
            <a:off x="107569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1BE221F-22F8-4269-B39F-8256D2E39EF7}"/>
              </a:ext>
            </a:extLst>
          </p:cNvPr>
          <p:cNvSpPr/>
          <p:nvPr>
            <p:custDataLst>
              <p:tags r:id="rId96"/>
            </p:custDataLst>
          </p:nvPr>
        </p:nvSpPr>
        <p:spPr>
          <a:xfrm>
            <a:off x="82677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44C7F74-0FCE-4D3A-80A6-136571BC88D3}"/>
              </a:ext>
            </a:extLst>
          </p:cNvPr>
          <p:cNvSpPr/>
          <p:nvPr>
            <p:custDataLst>
              <p:tags r:id="rId97"/>
            </p:custDataLst>
          </p:nvPr>
        </p:nvSpPr>
        <p:spPr>
          <a:xfrm>
            <a:off x="83566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739E177-AD2B-42BC-BDE8-0590C53EE471}"/>
              </a:ext>
            </a:extLst>
          </p:cNvPr>
          <p:cNvSpPr/>
          <p:nvPr>
            <p:custDataLst>
              <p:tags r:id="rId98"/>
            </p:custDataLst>
          </p:nvPr>
        </p:nvSpPr>
        <p:spPr>
          <a:xfrm>
            <a:off x="84455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2468F04-54C6-44DD-84D3-FE2099B40AAD}"/>
              </a:ext>
            </a:extLst>
          </p:cNvPr>
          <p:cNvSpPr/>
          <p:nvPr>
            <p:custDataLst>
              <p:tags r:id="rId99"/>
            </p:custDataLst>
          </p:nvPr>
        </p:nvSpPr>
        <p:spPr>
          <a:xfrm>
            <a:off x="85344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9B6B355-32B5-4787-B780-F0EE7B9D42B1}"/>
              </a:ext>
            </a:extLst>
          </p:cNvPr>
          <p:cNvSpPr/>
          <p:nvPr>
            <p:custDataLst>
              <p:tags r:id="rId100"/>
            </p:custDataLst>
          </p:nvPr>
        </p:nvSpPr>
        <p:spPr>
          <a:xfrm>
            <a:off x="86233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BA27D7D-16AC-48A0-A4AE-69A793DF6A12}"/>
              </a:ext>
            </a:extLst>
          </p:cNvPr>
          <p:cNvSpPr/>
          <p:nvPr>
            <p:custDataLst>
              <p:tags r:id="rId101"/>
            </p:custDataLst>
          </p:nvPr>
        </p:nvSpPr>
        <p:spPr>
          <a:xfrm>
            <a:off x="87122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B75BC5E-67E2-4A45-8BFF-F1D0EE74D9E2}"/>
              </a:ext>
            </a:extLst>
          </p:cNvPr>
          <p:cNvSpPr/>
          <p:nvPr>
            <p:custDataLst>
              <p:tags r:id="rId102"/>
            </p:custDataLst>
          </p:nvPr>
        </p:nvSpPr>
        <p:spPr>
          <a:xfrm>
            <a:off x="88011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3DFAD5B-0A5F-4639-A511-6AC8F57E195C}"/>
              </a:ext>
            </a:extLst>
          </p:cNvPr>
          <p:cNvSpPr/>
          <p:nvPr>
            <p:custDataLst>
              <p:tags r:id="rId103"/>
            </p:custDataLst>
          </p:nvPr>
        </p:nvSpPr>
        <p:spPr>
          <a:xfrm>
            <a:off x="89789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C483BF2-18AA-439B-93CB-EB867CB9A42A}"/>
              </a:ext>
            </a:extLst>
          </p:cNvPr>
          <p:cNvSpPr/>
          <p:nvPr>
            <p:custDataLst>
              <p:tags r:id="rId104"/>
            </p:custDataLst>
          </p:nvPr>
        </p:nvSpPr>
        <p:spPr>
          <a:xfrm>
            <a:off x="91567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51BE410-1D9D-427A-ADF5-AED885E068AC}"/>
              </a:ext>
            </a:extLst>
          </p:cNvPr>
          <p:cNvSpPr/>
          <p:nvPr>
            <p:custDataLst>
              <p:tags r:id="rId105"/>
            </p:custDataLst>
          </p:nvPr>
        </p:nvSpPr>
        <p:spPr>
          <a:xfrm>
            <a:off x="93345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A8E2F26-5A5B-4E23-BBDA-5E1F5D339777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95123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C174C61-906C-4AE9-BF1B-F1E04175335E}"/>
              </a:ext>
            </a:extLst>
          </p:cNvPr>
          <p:cNvSpPr/>
          <p:nvPr>
            <p:custDataLst>
              <p:tags r:id="rId107"/>
            </p:custDataLst>
          </p:nvPr>
        </p:nvSpPr>
        <p:spPr>
          <a:xfrm>
            <a:off x="96901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3DA0FD4-9BAE-42A2-A4A0-DAD0288502A6}"/>
              </a:ext>
            </a:extLst>
          </p:cNvPr>
          <p:cNvSpPr/>
          <p:nvPr>
            <p:custDataLst>
              <p:tags r:id="rId108"/>
            </p:custDataLst>
          </p:nvPr>
        </p:nvSpPr>
        <p:spPr>
          <a:xfrm>
            <a:off x="98679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1395BC1-8DE4-4EFF-9ADB-C189B4FA2CC7}"/>
              </a:ext>
            </a:extLst>
          </p:cNvPr>
          <p:cNvSpPr/>
          <p:nvPr>
            <p:custDataLst>
              <p:tags r:id="rId109"/>
            </p:custDataLst>
          </p:nvPr>
        </p:nvSpPr>
        <p:spPr>
          <a:xfrm>
            <a:off x="100457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F7B118F-A784-4FF4-BB9D-3063F568B0EF}"/>
              </a:ext>
            </a:extLst>
          </p:cNvPr>
          <p:cNvSpPr/>
          <p:nvPr>
            <p:custDataLst>
              <p:tags r:id="rId110"/>
            </p:custDataLst>
          </p:nvPr>
        </p:nvSpPr>
        <p:spPr>
          <a:xfrm>
            <a:off x="102235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055B6C-4DA8-475D-A5A5-222102129330}"/>
              </a:ext>
            </a:extLst>
          </p:cNvPr>
          <p:cNvSpPr/>
          <p:nvPr>
            <p:custDataLst>
              <p:tags r:id="rId111"/>
            </p:custDataLst>
          </p:nvPr>
        </p:nvSpPr>
        <p:spPr>
          <a:xfrm>
            <a:off x="103124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22E97DC-F34B-45D5-A2A3-E6C5D8CF8AAE}"/>
              </a:ext>
            </a:extLst>
          </p:cNvPr>
          <p:cNvSpPr/>
          <p:nvPr>
            <p:custDataLst>
              <p:tags r:id="rId112"/>
            </p:custDataLst>
          </p:nvPr>
        </p:nvSpPr>
        <p:spPr>
          <a:xfrm>
            <a:off x="104013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A9CA563-EA03-4DEA-8E65-B4FC16836FBC}"/>
              </a:ext>
            </a:extLst>
          </p:cNvPr>
          <p:cNvSpPr/>
          <p:nvPr>
            <p:custDataLst>
              <p:tags r:id="rId113"/>
            </p:custDataLst>
          </p:nvPr>
        </p:nvSpPr>
        <p:spPr>
          <a:xfrm>
            <a:off x="104902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7B5282E-E865-4076-B4B4-EDBF1356BA1A}"/>
              </a:ext>
            </a:extLst>
          </p:cNvPr>
          <p:cNvSpPr/>
          <p:nvPr>
            <p:custDataLst>
              <p:tags r:id="rId114"/>
            </p:custDataLst>
          </p:nvPr>
        </p:nvSpPr>
        <p:spPr>
          <a:xfrm>
            <a:off x="105791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E5BD64A-7D8B-4016-B21B-EE0E01231450}"/>
              </a:ext>
            </a:extLst>
          </p:cNvPr>
          <p:cNvSpPr/>
          <p:nvPr>
            <p:custDataLst>
              <p:tags r:id="rId115"/>
            </p:custDataLst>
          </p:nvPr>
        </p:nvSpPr>
        <p:spPr>
          <a:xfrm>
            <a:off x="106680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E3AF5A1-C9FC-4D51-A71D-69D60550E82B}"/>
              </a:ext>
            </a:extLst>
          </p:cNvPr>
          <p:cNvSpPr/>
          <p:nvPr>
            <p:custDataLst>
              <p:tags r:id="rId116"/>
            </p:custDataLst>
          </p:nvPr>
        </p:nvSpPr>
        <p:spPr>
          <a:xfrm>
            <a:off x="107569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086C3A5-D39D-4E41-AAF7-166D2A951BF3}"/>
              </a:ext>
            </a:extLst>
          </p:cNvPr>
          <p:cNvSpPr/>
          <p:nvPr>
            <p:custDataLst>
              <p:tags r:id="rId117"/>
            </p:custDataLst>
          </p:nvPr>
        </p:nvSpPr>
        <p:spPr>
          <a:xfrm>
            <a:off x="89789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3A1B2A-731A-44DD-9EC3-4C35AC2B0ADA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91567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D6741D0-BE7D-49BB-893E-4E311487ACD3}"/>
              </a:ext>
            </a:extLst>
          </p:cNvPr>
          <p:cNvSpPr/>
          <p:nvPr>
            <p:custDataLst>
              <p:tags r:id="rId119"/>
            </p:custDataLst>
          </p:nvPr>
        </p:nvSpPr>
        <p:spPr>
          <a:xfrm>
            <a:off x="93345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DC62FAD-6D1A-4F0B-81B2-94AEC45D3E5D}"/>
              </a:ext>
            </a:extLst>
          </p:cNvPr>
          <p:cNvSpPr/>
          <p:nvPr>
            <p:custDataLst>
              <p:tags r:id="rId120"/>
            </p:custDataLst>
          </p:nvPr>
        </p:nvSpPr>
        <p:spPr>
          <a:xfrm>
            <a:off x="95123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EC6F391-6730-40B6-93E9-A1279DC1E852}"/>
              </a:ext>
            </a:extLst>
          </p:cNvPr>
          <p:cNvSpPr/>
          <p:nvPr>
            <p:custDataLst>
              <p:tags r:id="rId121"/>
            </p:custDataLst>
          </p:nvPr>
        </p:nvSpPr>
        <p:spPr>
          <a:xfrm>
            <a:off x="96901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2D9B4A6-96B6-4318-AC7E-DF048C7C1CC5}"/>
              </a:ext>
            </a:extLst>
          </p:cNvPr>
          <p:cNvSpPr/>
          <p:nvPr>
            <p:custDataLst>
              <p:tags r:id="rId122"/>
            </p:custDataLst>
          </p:nvPr>
        </p:nvSpPr>
        <p:spPr>
          <a:xfrm>
            <a:off x="97790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BDDAD7F-FD0A-4237-B484-FA214EBE00C9}"/>
              </a:ext>
            </a:extLst>
          </p:cNvPr>
          <p:cNvSpPr/>
          <p:nvPr>
            <p:custDataLst>
              <p:tags r:id="rId123"/>
            </p:custDataLst>
          </p:nvPr>
        </p:nvSpPr>
        <p:spPr>
          <a:xfrm>
            <a:off x="98679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31E78B8-3EAD-4DC6-93E5-665269E7F682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100457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FE6332A-8DEE-4E77-8A57-4CAB56C2EDB2}"/>
              </a:ext>
            </a:extLst>
          </p:cNvPr>
          <p:cNvSpPr/>
          <p:nvPr>
            <p:custDataLst>
              <p:tags r:id="rId125"/>
            </p:custDataLst>
          </p:nvPr>
        </p:nvSpPr>
        <p:spPr>
          <a:xfrm>
            <a:off x="82677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FC8F37C-85F8-4B98-A30D-AC039F99D311}"/>
              </a:ext>
            </a:extLst>
          </p:cNvPr>
          <p:cNvSpPr/>
          <p:nvPr>
            <p:custDataLst>
              <p:tags r:id="rId126"/>
            </p:custDataLst>
          </p:nvPr>
        </p:nvSpPr>
        <p:spPr>
          <a:xfrm>
            <a:off x="84455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52A6E0-F70E-45EB-83AB-35B425106EFB}"/>
              </a:ext>
            </a:extLst>
          </p:cNvPr>
          <p:cNvSpPr/>
          <p:nvPr>
            <p:custDataLst>
              <p:tags r:id="rId127"/>
            </p:custDataLst>
          </p:nvPr>
        </p:nvSpPr>
        <p:spPr>
          <a:xfrm>
            <a:off x="85344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00AFACA-AF95-45F0-AE4E-364B3EF0AA4F}"/>
              </a:ext>
            </a:extLst>
          </p:cNvPr>
          <p:cNvSpPr/>
          <p:nvPr>
            <p:custDataLst>
              <p:tags r:id="rId128"/>
            </p:custDataLst>
          </p:nvPr>
        </p:nvSpPr>
        <p:spPr>
          <a:xfrm>
            <a:off x="86233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23B5DB2-3FE7-4C70-A926-5748156863E8}"/>
              </a:ext>
            </a:extLst>
          </p:cNvPr>
          <p:cNvSpPr/>
          <p:nvPr>
            <p:custDataLst>
              <p:tags r:id="rId129"/>
            </p:custDataLst>
          </p:nvPr>
        </p:nvSpPr>
        <p:spPr>
          <a:xfrm>
            <a:off x="87122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D4816AE-FAFB-4A84-85BB-3A0E392D0C5A}"/>
              </a:ext>
            </a:extLst>
          </p:cNvPr>
          <p:cNvSpPr/>
          <p:nvPr>
            <p:custDataLst>
              <p:tags r:id="rId130"/>
            </p:custDataLst>
          </p:nvPr>
        </p:nvSpPr>
        <p:spPr>
          <a:xfrm>
            <a:off x="88011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556B7C8-0951-47AD-8161-CCC7310BAC17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91567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ECFF949-CE96-4D71-B636-973917FB4E42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92456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5F6D0F9-5846-416A-B291-BCDD09D1255A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93345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CD7F3E3-222C-4E04-AE23-9202AEF01430}"/>
              </a:ext>
            </a:extLst>
          </p:cNvPr>
          <p:cNvSpPr/>
          <p:nvPr>
            <p:custDataLst>
              <p:tags r:id="rId134"/>
            </p:custDataLst>
          </p:nvPr>
        </p:nvSpPr>
        <p:spPr>
          <a:xfrm>
            <a:off x="96901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B45CC7C-8309-4AA7-B13D-7F15FFC750D7}"/>
              </a:ext>
            </a:extLst>
          </p:cNvPr>
          <p:cNvSpPr/>
          <p:nvPr>
            <p:custDataLst>
              <p:tags r:id="rId135"/>
            </p:custDataLst>
          </p:nvPr>
        </p:nvSpPr>
        <p:spPr>
          <a:xfrm>
            <a:off x="99568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FCAC44D-B539-48D9-AB6C-D9CCE11B5F17}"/>
              </a:ext>
            </a:extLst>
          </p:cNvPr>
          <p:cNvSpPr/>
          <p:nvPr>
            <p:custDataLst>
              <p:tags r:id="rId136"/>
            </p:custDataLst>
          </p:nvPr>
        </p:nvSpPr>
        <p:spPr>
          <a:xfrm>
            <a:off x="102235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34C8E5E-F717-466A-8365-44435FA9167A}"/>
              </a:ext>
            </a:extLst>
          </p:cNvPr>
          <p:cNvSpPr/>
          <p:nvPr>
            <p:custDataLst>
              <p:tags r:id="rId137"/>
            </p:custDataLst>
          </p:nvPr>
        </p:nvSpPr>
        <p:spPr>
          <a:xfrm>
            <a:off x="103124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778993A-0F87-4E96-AE69-93CB7521218F}"/>
              </a:ext>
            </a:extLst>
          </p:cNvPr>
          <p:cNvSpPr/>
          <p:nvPr>
            <p:custDataLst>
              <p:tags r:id="rId138"/>
            </p:custDataLst>
          </p:nvPr>
        </p:nvSpPr>
        <p:spPr>
          <a:xfrm>
            <a:off x="104013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769572C-FACF-4B0A-907D-22E1539FD42D}"/>
              </a:ext>
            </a:extLst>
          </p:cNvPr>
          <p:cNvSpPr/>
          <p:nvPr>
            <p:custDataLst>
              <p:tags r:id="rId139"/>
            </p:custDataLst>
          </p:nvPr>
        </p:nvSpPr>
        <p:spPr>
          <a:xfrm>
            <a:off x="104902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D544EFC-A24F-4CD2-8BDF-C56CA4E5C5F0}"/>
              </a:ext>
            </a:extLst>
          </p:cNvPr>
          <p:cNvSpPr/>
          <p:nvPr>
            <p:custDataLst>
              <p:tags r:id="rId140"/>
            </p:custDataLst>
          </p:nvPr>
        </p:nvSpPr>
        <p:spPr>
          <a:xfrm>
            <a:off x="105791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EA25858-A40E-468D-83A8-FC1094B29E63}"/>
              </a:ext>
            </a:extLst>
          </p:cNvPr>
          <p:cNvSpPr/>
          <p:nvPr>
            <p:custDataLst>
              <p:tags r:id="rId141"/>
            </p:custDataLst>
          </p:nvPr>
        </p:nvSpPr>
        <p:spPr>
          <a:xfrm>
            <a:off x="84455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53A7354-3ADD-45C4-997E-51310856DEE2}"/>
              </a:ext>
            </a:extLst>
          </p:cNvPr>
          <p:cNvSpPr/>
          <p:nvPr>
            <p:custDataLst>
              <p:tags r:id="rId142"/>
            </p:custDataLst>
          </p:nvPr>
        </p:nvSpPr>
        <p:spPr>
          <a:xfrm>
            <a:off x="85344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3B9BA0-F6A9-47EC-A273-5B138253EA3F}"/>
              </a:ext>
            </a:extLst>
          </p:cNvPr>
          <p:cNvSpPr/>
          <p:nvPr>
            <p:custDataLst>
              <p:tags r:id="rId143"/>
            </p:custDataLst>
          </p:nvPr>
        </p:nvSpPr>
        <p:spPr>
          <a:xfrm>
            <a:off x="87122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4D55DA3-4E40-4E9C-9871-85EB515F968C}"/>
              </a:ext>
            </a:extLst>
          </p:cNvPr>
          <p:cNvSpPr/>
          <p:nvPr>
            <p:custDataLst>
              <p:tags r:id="rId144"/>
            </p:custDataLst>
          </p:nvPr>
        </p:nvSpPr>
        <p:spPr>
          <a:xfrm>
            <a:off x="89789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1259DF3-1EDA-4C2B-91C0-413D8CEC2812}"/>
              </a:ext>
            </a:extLst>
          </p:cNvPr>
          <p:cNvSpPr/>
          <p:nvPr>
            <p:custDataLst>
              <p:tags r:id="rId145"/>
            </p:custDataLst>
          </p:nvPr>
        </p:nvSpPr>
        <p:spPr>
          <a:xfrm>
            <a:off x="90678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C408961-3B83-4A1C-B0F9-47066C923A89}"/>
              </a:ext>
            </a:extLst>
          </p:cNvPr>
          <p:cNvSpPr/>
          <p:nvPr>
            <p:custDataLst>
              <p:tags r:id="rId146"/>
            </p:custDataLst>
          </p:nvPr>
        </p:nvSpPr>
        <p:spPr>
          <a:xfrm>
            <a:off x="91567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5D0A140-0E6B-4912-BD2C-62B6C31DAC0C}"/>
              </a:ext>
            </a:extLst>
          </p:cNvPr>
          <p:cNvSpPr/>
          <p:nvPr>
            <p:custDataLst>
              <p:tags r:id="rId147"/>
            </p:custDataLst>
          </p:nvPr>
        </p:nvSpPr>
        <p:spPr>
          <a:xfrm>
            <a:off x="92456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B4F850-E1A0-4896-8C9E-28CE3C29AEAB}"/>
              </a:ext>
            </a:extLst>
          </p:cNvPr>
          <p:cNvSpPr/>
          <p:nvPr>
            <p:custDataLst>
              <p:tags r:id="rId148"/>
            </p:custDataLst>
          </p:nvPr>
        </p:nvSpPr>
        <p:spPr>
          <a:xfrm>
            <a:off x="94234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1AA4084-2B18-4A4C-B3BC-9578E3E0A5DD}"/>
              </a:ext>
            </a:extLst>
          </p:cNvPr>
          <p:cNvSpPr/>
          <p:nvPr>
            <p:custDataLst>
              <p:tags r:id="rId149"/>
            </p:custDataLst>
          </p:nvPr>
        </p:nvSpPr>
        <p:spPr>
          <a:xfrm>
            <a:off x="95123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97604E2-D7BF-425E-8FE6-5F4962DFADFE}"/>
              </a:ext>
            </a:extLst>
          </p:cNvPr>
          <p:cNvSpPr/>
          <p:nvPr>
            <p:custDataLst>
              <p:tags r:id="rId150"/>
            </p:custDataLst>
          </p:nvPr>
        </p:nvSpPr>
        <p:spPr>
          <a:xfrm>
            <a:off x="96012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876A746-3E16-4304-8194-39D2719BCB4C}"/>
              </a:ext>
            </a:extLst>
          </p:cNvPr>
          <p:cNvSpPr/>
          <p:nvPr>
            <p:custDataLst>
              <p:tags r:id="rId151"/>
            </p:custDataLst>
          </p:nvPr>
        </p:nvSpPr>
        <p:spPr>
          <a:xfrm>
            <a:off x="98679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146E7D8-77F6-45E3-933C-DBD717DA39C7}"/>
              </a:ext>
            </a:extLst>
          </p:cNvPr>
          <p:cNvSpPr/>
          <p:nvPr>
            <p:custDataLst>
              <p:tags r:id="rId152"/>
            </p:custDataLst>
          </p:nvPr>
        </p:nvSpPr>
        <p:spPr>
          <a:xfrm>
            <a:off x="99568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79D75F6-F862-44B7-A6C0-35724C559695}"/>
              </a:ext>
            </a:extLst>
          </p:cNvPr>
          <p:cNvSpPr/>
          <p:nvPr>
            <p:custDataLst>
              <p:tags r:id="rId153"/>
            </p:custDataLst>
          </p:nvPr>
        </p:nvSpPr>
        <p:spPr>
          <a:xfrm>
            <a:off x="100457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ED6121C-1F8F-429C-B204-8E432F489AB4}"/>
              </a:ext>
            </a:extLst>
          </p:cNvPr>
          <p:cNvSpPr/>
          <p:nvPr>
            <p:custDataLst>
              <p:tags r:id="rId154"/>
            </p:custDataLst>
          </p:nvPr>
        </p:nvSpPr>
        <p:spPr>
          <a:xfrm>
            <a:off x="102235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8AF0476-B76F-4D3C-B0BF-CC72F2E53F2B}"/>
              </a:ext>
            </a:extLst>
          </p:cNvPr>
          <p:cNvSpPr/>
          <p:nvPr>
            <p:custDataLst>
              <p:tags r:id="rId155"/>
            </p:custDataLst>
          </p:nvPr>
        </p:nvSpPr>
        <p:spPr>
          <a:xfrm>
            <a:off x="103124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45C4971-8397-4A2B-86F4-C35B56F83534}"/>
              </a:ext>
            </a:extLst>
          </p:cNvPr>
          <p:cNvSpPr/>
          <p:nvPr>
            <p:custDataLst>
              <p:tags r:id="rId156"/>
            </p:custDataLst>
          </p:nvPr>
        </p:nvSpPr>
        <p:spPr>
          <a:xfrm>
            <a:off x="104013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11DC386-89BD-40C0-93A1-10F82A5AB323}"/>
              </a:ext>
            </a:extLst>
          </p:cNvPr>
          <p:cNvSpPr/>
          <p:nvPr>
            <p:custDataLst>
              <p:tags r:id="rId157"/>
            </p:custDataLst>
          </p:nvPr>
        </p:nvSpPr>
        <p:spPr>
          <a:xfrm>
            <a:off x="107569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E992D37-7E7B-41B7-BD70-DC6CE287A5DF}"/>
              </a:ext>
            </a:extLst>
          </p:cNvPr>
          <p:cNvSpPr/>
          <p:nvPr>
            <p:custDataLst>
              <p:tags r:id="rId158"/>
            </p:custDataLst>
          </p:nvPr>
        </p:nvSpPr>
        <p:spPr>
          <a:xfrm>
            <a:off x="82677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9DE9249-F42B-4EAE-AE7C-3D2AC751A5FC}"/>
              </a:ext>
            </a:extLst>
          </p:cNvPr>
          <p:cNvSpPr/>
          <p:nvPr>
            <p:custDataLst>
              <p:tags r:id="rId159"/>
            </p:custDataLst>
          </p:nvPr>
        </p:nvSpPr>
        <p:spPr>
          <a:xfrm>
            <a:off x="83566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E94E7CE-1E55-4A57-89AB-7F40659A2F91}"/>
              </a:ext>
            </a:extLst>
          </p:cNvPr>
          <p:cNvSpPr/>
          <p:nvPr>
            <p:custDataLst>
              <p:tags r:id="rId160"/>
            </p:custDataLst>
          </p:nvPr>
        </p:nvSpPr>
        <p:spPr>
          <a:xfrm>
            <a:off x="84455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DA648D0-1DFF-4A88-A5A7-65C79A506E7F}"/>
              </a:ext>
            </a:extLst>
          </p:cNvPr>
          <p:cNvSpPr/>
          <p:nvPr>
            <p:custDataLst>
              <p:tags r:id="rId161"/>
            </p:custDataLst>
          </p:nvPr>
        </p:nvSpPr>
        <p:spPr>
          <a:xfrm>
            <a:off x="87122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3099A15-FC8D-489C-8813-1D9EBC88DCF1}"/>
              </a:ext>
            </a:extLst>
          </p:cNvPr>
          <p:cNvSpPr/>
          <p:nvPr>
            <p:custDataLst>
              <p:tags r:id="rId162"/>
            </p:custDataLst>
          </p:nvPr>
        </p:nvSpPr>
        <p:spPr>
          <a:xfrm>
            <a:off x="88011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934592F-ADA7-49F8-80AE-6C00ECB1A006}"/>
              </a:ext>
            </a:extLst>
          </p:cNvPr>
          <p:cNvSpPr/>
          <p:nvPr>
            <p:custDataLst>
              <p:tags r:id="rId163"/>
            </p:custDataLst>
          </p:nvPr>
        </p:nvSpPr>
        <p:spPr>
          <a:xfrm>
            <a:off x="88900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3EDA537-B758-4365-A37F-6532F1771C2C}"/>
              </a:ext>
            </a:extLst>
          </p:cNvPr>
          <p:cNvSpPr/>
          <p:nvPr>
            <p:custDataLst>
              <p:tags r:id="rId164"/>
            </p:custDataLst>
          </p:nvPr>
        </p:nvSpPr>
        <p:spPr>
          <a:xfrm>
            <a:off x="89789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5D24A53-093E-4460-A039-59B0C633166C}"/>
              </a:ext>
            </a:extLst>
          </p:cNvPr>
          <p:cNvSpPr/>
          <p:nvPr>
            <p:custDataLst>
              <p:tags r:id="rId165"/>
            </p:custDataLst>
          </p:nvPr>
        </p:nvSpPr>
        <p:spPr>
          <a:xfrm>
            <a:off x="94234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0CFB87B-E49D-4ECF-B8BF-57C9353EC3D7}"/>
              </a:ext>
            </a:extLst>
          </p:cNvPr>
          <p:cNvSpPr/>
          <p:nvPr>
            <p:custDataLst>
              <p:tags r:id="rId166"/>
            </p:custDataLst>
          </p:nvPr>
        </p:nvSpPr>
        <p:spPr>
          <a:xfrm>
            <a:off x="95123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814EC27-1996-422A-8C63-15BCD8EB0E99}"/>
              </a:ext>
            </a:extLst>
          </p:cNvPr>
          <p:cNvSpPr/>
          <p:nvPr>
            <p:custDataLst>
              <p:tags r:id="rId167"/>
            </p:custDataLst>
          </p:nvPr>
        </p:nvSpPr>
        <p:spPr>
          <a:xfrm>
            <a:off x="96012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2777462-C2AB-4938-B341-30D047B2C227}"/>
              </a:ext>
            </a:extLst>
          </p:cNvPr>
          <p:cNvSpPr/>
          <p:nvPr>
            <p:custDataLst>
              <p:tags r:id="rId168"/>
            </p:custDataLst>
          </p:nvPr>
        </p:nvSpPr>
        <p:spPr>
          <a:xfrm>
            <a:off x="96901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3965447-4CC1-46B1-B3D7-7DEE2C9E8C44}"/>
              </a:ext>
            </a:extLst>
          </p:cNvPr>
          <p:cNvSpPr/>
          <p:nvPr>
            <p:custDataLst>
              <p:tags r:id="rId169"/>
            </p:custDataLst>
          </p:nvPr>
        </p:nvSpPr>
        <p:spPr>
          <a:xfrm>
            <a:off x="100457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D7D74EF-805D-4FA8-8ACE-CA1AB2B30E00}"/>
              </a:ext>
            </a:extLst>
          </p:cNvPr>
          <p:cNvSpPr/>
          <p:nvPr>
            <p:custDataLst>
              <p:tags r:id="rId170"/>
            </p:custDataLst>
          </p:nvPr>
        </p:nvSpPr>
        <p:spPr>
          <a:xfrm>
            <a:off x="101346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AB46E3B-3FED-47CD-A81A-AEE0C4AA9BED}"/>
              </a:ext>
            </a:extLst>
          </p:cNvPr>
          <p:cNvSpPr/>
          <p:nvPr>
            <p:custDataLst>
              <p:tags r:id="rId171"/>
            </p:custDataLst>
          </p:nvPr>
        </p:nvSpPr>
        <p:spPr>
          <a:xfrm>
            <a:off x="102235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53DD597-9427-409E-B3DA-719644151038}"/>
              </a:ext>
            </a:extLst>
          </p:cNvPr>
          <p:cNvSpPr/>
          <p:nvPr>
            <p:custDataLst>
              <p:tags r:id="rId172"/>
            </p:custDataLst>
          </p:nvPr>
        </p:nvSpPr>
        <p:spPr>
          <a:xfrm>
            <a:off x="103124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A2A6199-FC8F-40CE-9CC4-4AF307371562}"/>
              </a:ext>
            </a:extLst>
          </p:cNvPr>
          <p:cNvSpPr/>
          <p:nvPr>
            <p:custDataLst>
              <p:tags r:id="rId173"/>
            </p:custDataLst>
          </p:nvPr>
        </p:nvSpPr>
        <p:spPr>
          <a:xfrm>
            <a:off x="86233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9C73281-E684-4490-A6B4-A91536E0FB2E}"/>
              </a:ext>
            </a:extLst>
          </p:cNvPr>
          <p:cNvSpPr/>
          <p:nvPr>
            <p:custDataLst>
              <p:tags r:id="rId174"/>
            </p:custDataLst>
          </p:nvPr>
        </p:nvSpPr>
        <p:spPr>
          <a:xfrm>
            <a:off x="87122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921CD33-6F20-4E0F-B3C2-C8FED7DD0980}"/>
              </a:ext>
            </a:extLst>
          </p:cNvPr>
          <p:cNvSpPr/>
          <p:nvPr>
            <p:custDataLst>
              <p:tags r:id="rId175"/>
            </p:custDataLst>
          </p:nvPr>
        </p:nvSpPr>
        <p:spPr>
          <a:xfrm>
            <a:off x="89789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929A890-C243-4388-ABC8-5494B10FA946}"/>
              </a:ext>
            </a:extLst>
          </p:cNvPr>
          <p:cNvSpPr/>
          <p:nvPr>
            <p:custDataLst>
              <p:tags r:id="rId176"/>
            </p:custDataLst>
          </p:nvPr>
        </p:nvSpPr>
        <p:spPr>
          <a:xfrm>
            <a:off x="90678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36465C8-6D75-4F02-82C4-1D34B3271367}"/>
              </a:ext>
            </a:extLst>
          </p:cNvPr>
          <p:cNvSpPr/>
          <p:nvPr>
            <p:custDataLst>
              <p:tags r:id="rId177"/>
            </p:custDataLst>
          </p:nvPr>
        </p:nvSpPr>
        <p:spPr>
          <a:xfrm>
            <a:off x="92456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23E7751-61DA-48C8-856B-D0EF3E932E0E}"/>
              </a:ext>
            </a:extLst>
          </p:cNvPr>
          <p:cNvSpPr/>
          <p:nvPr>
            <p:custDataLst>
              <p:tags r:id="rId178"/>
            </p:custDataLst>
          </p:nvPr>
        </p:nvSpPr>
        <p:spPr>
          <a:xfrm>
            <a:off x="93345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9BEEF65-3CE1-4FAB-AF3F-19D665CC038B}"/>
              </a:ext>
            </a:extLst>
          </p:cNvPr>
          <p:cNvSpPr/>
          <p:nvPr>
            <p:custDataLst>
              <p:tags r:id="rId179"/>
            </p:custDataLst>
          </p:nvPr>
        </p:nvSpPr>
        <p:spPr>
          <a:xfrm>
            <a:off x="94234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2788173-B3C9-465B-80EA-8C660467CB43}"/>
              </a:ext>
            </a:extLst>
          </p:cNvPr>
          <p:cNvSpPr/>
          <p:nvPr>
            <p:custDataLst>
              <p:tags r:id="rId180"/>
            </p:custDataLst>
          </p:nvPr>
        </p:nvSpPr>
        <p:spPr>
          <a:xfrm>
            <a:off x="96012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17BC2D7-809F-4AA2-BD5A-A5F93BA39EA0}"/>
              </a:ext>
            </a:extLst>
          </p:cNvPr>
          <p:cNvSpPr/>
          <p:nvPr>
            <p:custDataLst>
              <p:tags r:id="rId181"/>
            </p:custDataLst>
          </p:nvPr>
        </p:nvSpPr>
        <p:spPr>
          <a:xfrm>
            <a:off x="98679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CFCAC2B-3E33-4A02-9EB0-9A276263938F}"/>
              </a:ext>
            </a:extLst>
          </p:cNvPr>
          <p:cNvSpPr/>
          <p:nvPr>
            <p:custDataLst>
              <p:tags r:id="rId182"/>
            </p:custDataLst>
          </p:nvPr>
        </p:nvSpPr>
        <p:spPr>
          <a:xfrm>
            <a:off x="99568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B728CDE-21A3-40B9-91EC-DEFDB2A246A1}"/>
              </a:ext>
            </a:extLst>
          </p:cNvPr>
          <p:cNvSpPr/>
          <p:nvPr>
            <p:custDataLst>
              <p:tags r:id="rId183"/>
            </p:custDataLst>
          </p:nvPr>
        </p:nvSpPr>
        <p:spPr>
          <a:xfrm>
            <a:off x="100457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91E878B-4A63-482D-A1DD-B4458084EB5B}"/>
              </a:ext>
            </a:extLst>
          </p:cNvPr>
          <p:cNvSpPr/>
          <p:nvPr>
            <p:custDataLst>
              <p:tags r:id="rId184"/>
            </p:custDataLst>
          </p:nvPr>
        </p:nvSpPr>
        <p:spPr>
          <a:xfrm>
            <a:off x="101346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766CA66-5E19-4347-8791-2892FF7CFADB}"/>
              </a:ext>
            </a:extLst>
          </p:cNvPr>
          <p:cNvSpPr/>
          <p:nvPr>
            <p:custDataLst>
              <p:tags r:id="rId185"/>
            </p:custDataLst>
          </p:nvPr>
        </p:nvSpPr>
        <p:spPr>
          <a:xfrm>
            <a:off x="103124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26557FF-E95F-4E93-AA54-76BAB6FE9D24}"/>
              </a:ext>
            </a:extLst>
          </p:cNvPr>
          <p:cNvSpPr/>
          <p:nvPr>
            <p:custDataLst>
              <p:tags r:id="rId186"/>
            </p:custDataLst>
          </p:nvPr>
        </p:nvSpPr>
        <p:spPr>
          <a:xfrm>
            <a:off x="104902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196DFDC-DCF1-4DDB-99F2-5FEE1395D6CA}"/>
              </a:ext>
            </a:extLst>
          </p:cNvPr>
          <p:cNvSpPr/>
          <p:nvPr>
            <p:custDataLst>
              <p:tags r:id="rId187"/>
            </p:custDataLst>
          </p:nvPr>
        </p:nvSpPr>
        <p:spPr>
          <a:xfrm>
            <a:off x="106680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A6C96A9-0230-4F90-B48E-C86C5B82765E}"/>
              </a:ext>
            </a:extLst>
          </p:cNvPr>
          <p:cNvSpPr/>
          <p:nvPr>
            <p:custDataLst>
              <p:tags r:id="rId188"/>
            </p:custDataLst>
          </p:nvPr>
        </p:nvSpPr>
        <p:spPr>
          <a:xfrm>
            <a:off x="82677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61741FB-74E8-4A07-AA25-1085A74AF450}"/>
              </a:ext>
            </a:extLst>
          </p:cNvPr>
          <p:cNvSpPr/>
          <p:nvPr>
            <p:custDataLst>
              <p:tags r:id="rId189"/>
            </p:custDataLst>
          </p:nvPr>
        </p:nvSpPr>
        <p:spPr>
          <a:xfrm>
            <a:off x="84455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CD413F55-3A58-4D36-BFFA-05F877EF1BAB}"/>
              </a:ext>
            </a:extLst>
          </p:cNvPr>
          <p:cNvSpPr/>
          <p:nvPr>
            <p:custDataLst>
              <p:tags r:id="rId190"/>
            </p:custDataLst>
          </p:nvPr>
        </p:nvSpPr>
        <p:spPr>
          <a:xfrm>
            <a:off x="88011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01EA2C5A-8E55-437E-87E7-CE03A58B0325}"/>
              </a:ext>
            </a:extLst>
          </p:cNvPr>
          <p:cNvSpPr/>
          <p:nvPr>
            <p:custDataLst>
              <p:tags r:id="rId191"/>
            </p:custDataLst>
          </p:nvPr>
        </p:nvSpPr>
        <p:spPr>
          <a:xfrm>
            <a:off x="90678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C436807-ACBD-41B6-B6EC-DEBB470F2E07}"/>
              </a:ext>
            </a:extLst>
          </p:cNvPr>
          <p:cNvSpPr/>
          <p:nvPr>
            <p:custDataLst>
              <p:tags r:id="rId192"/>
            </p:custDataLst>
          </p:nvPr>
        </p:nvSpPr>
        <p:spPr>
          <a:xfrm>
            <a:off x="93345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B5DB886-A5B1-4D78-85F8-C3E639466B70}"/>
              </a:ext>
            </a:extLst>
          </p:cNvPr>
          <p:cNvSpPr/>
          <p:nvPr>
            <p:custDataLst>
              <p:tags r:id="rId193"/>
            </p:custDataLst>
          </p:nvPr>
        </p:nvSpPr>
        <p:spPr>
          <a:xfrm>
            <a:off x="95123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BC79BA8-B870-4AC1-8A61-8C7A9126DEAB}"/>
              </a:ext>
            </a:extLst>
          </p:cNvPr>
          <p:cNvSpPr/>
          <p:nvPr>
            <p:custDataLst>
              <p:tags r:id="rId194"/>
            </p:custDataLst>
          </p:nvPr>
        </p:nvSpPr>
        <p:spPr>
          <a:xfrm>
            <a:off x="96012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3C3E07C-6985-416A-9498-A8DD0509CC4C}"/>
              </a:ext>
            </a:extLst>
          </p:cNvPr>
          <p:cNvSpPr/>
          <p:nvPr>
            <p:custDataLst>
              <p:tags r:id="rId195"/>
            </p:custDataLst>
          </p:nvPr>
        </p:nvSpPr>
        <p:spPr>
          <a:xfrm>
            <a:off x="97790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CF2D101-CF6C-42E7-86FF-5EA19419A9DE}"/>
              </a:ext>
            </a:extLst>
          </p:cNvPr>
          <p:cNvSpPr/>
          <p:nvPr>
            <p:custDataLst>
              <p:tags r:id="rId196"/>
            </p:custDataLst>
          </p:nvPr>
        </p:nvSpPr>
        <p:spPr>
          <a:xfrm>
            <a:off x="99568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76A3A7E5-79FE-4A57-9C75-6D797A3362D6}"/>
              </a:ext>
            </a:extLst>
          </p:cNvPr>
          <p:cNvSpPr/>
          <p:nvPr>
            <p:custDataLst>
              <p:tags r:id="rId197"/>
            </p:custDataLst>
          </p:nvPr>
        </p:nvSpPr>
        <p:spPr>
          <a:xfrm>
            <a:off x="101346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0C9080F-1851-4C76-A9DF-17AAD70F73B5}"/>
              </a:ext>
            </a:extLst>
          </p:cNvPr>
          <p:cNvSpPr/>
          <p:nvPr>
            <p:custDataLst>
              <p:tags r:id="rId198"/>
            </p:custDataLst>
          </p:nvPr>
        </p:nvSpPr>
        <p:spPr>
          <a:xfrm>
            <a:off x="104902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E0B86CB-1D44-4B47-8DA5-8D835B203A1D}"/>
              </a:ext>
            </a:extLst>
          </p:cNvPr>
          <p:cNvSpPr/>
          <p:nvPr>
            <p:custDataLst>
              <p:tags r:id="rId199"/>
            </p:custDataLst>
          </p:nvPr>
        </p:nvSpPr>
        <p:spPr>
          <a:xfrm>
            <a:off x="105791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C0D577D-3FD3-46F9-926F-88F25A489322}"/>
              </a:ext>
            </a:extLst>
          </p:cNvPr>
          <p:cNvSpPr/>
          <p:nvPr>
            <p:custDataLst>
              <p:tags r:id="rId200"/>
            </p:custDataLst>
          </p:nvPr>
        </p:nvSpPr>
        <p:spPr>
          <a:xfrm>
            <a:off x="86233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EB5341D-1F68-4FA3-AE1D-640FA13FF3E9}"/>
              </a:ext>
            </a:extLst>
          </p:cNvPr>
          <p:cNvSpPr/>
          <p:nvPr>
            <p:custDataLst>
              <p:tags r:id="rId201"/>
            </p:custDataLst>
          </p:nvPr>
        </p:nvSpPr>
        <p:spPr>
          <a:xfrm>
            <a:off x="89789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9CBBDD8-7FD4-4223-9A1E-05F53B66A2E5}"/>
              </a:ext>
            </a:extLst>
          </p:cNvPr>
          <p:cNvSpPr/>
          <p:nvPr>
            <p:custDataLst>
              <p:tags r:id="rId202"/>
            </p:custDataLst>
          </p:nvPr>
        </p:nvSpPr>
        <p:spPr>
          <a:xfrm>
            <a:off x="90678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DED3060-7374-49C7-9222-154560201CBD}"/>
              </a:ext>
            </a:extLst>
          </p:cNvPr>
          <p:cNvSpPr/>
          <p:nvPr>
            <p:custDataLst>
              <p:tags r:id="rId203"/>
            </p:custDataLst>
          </p:nvPr>
        </p:nvSpPr>
        <p:spPr>
          <a:xfrm>
            <a:off x="91567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41AC276B-2AEE-4F7A-8167-157DB13E98DF}"/>
              </a:ext>
            </a:extLst>
          </p:cNvPr>
          <p:cNvSpPr/>
          <p:nvPr>
            <p:custDataLst>
              <p:tags r:id="rId204"/>
            </p:custDataLst>
          </p:nvPr>
        </p:nvSpPr>
        <p:spPr>
          <a:xfrm>
            <a:off x="92456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C707059-AFAD-4570-8242-CA52F9CD8BB1}"/>
              </a:ext>
            </a:extLst>
          </p:cNvPr>
          <p:cNvSpPr/>
          <p:nvPr>
            <p:custDataLst>
              <p:tags r:id="rId205"/>
            </p:custDataLst>
          </p:nvPr>
        </p:nvSpPr>
        <p:spPr>
          <a:xfrm>
            <a:off x="93345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C72D215-12B2-4D8F-869F-619BC0E67684}"/>
              </a:ext>
            </a:extLst>
          </p:cNvPr>
          <p:cNvSpPr/>
          <p:nvPr>
            <p:custDataLst>
              <p:tags r:id="rId206"/>
            </p:custDataLst>
          </p:nvPr>
        </p:nvSpPr>
        <p:spPr>
          <a:xfrm>
            <a:off x="96012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A8E79B3D-13F3-48DE-8A03-768C7C287646}"/>
              </a:ext>
            </a:extLst>
          </p:cNvPr>
          <p:cNvSpPr/>
          <p:nvPr>
            <p:custDataLst>
              <p:tags r:id="rId207"/>
            </p:custDataLst>
          </p:nvPr>
        </p:nvSpPr>
        <p:spPr>
          <a:xfrm>
            <a:off x="96901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E166DC6-9D31-46FF-A777-42BDD776E313}"/>
              </a:ext>
            </a:extLst>
          </p:cNvPr>
          <p:cNvSpPr/>
          <p:nvPr>
            <p:custDataLst>
              <p:tags r:id="rId208"/>
            </p:custDataLst>
          </p:nvPr>
        </p:nvSpPr>
        <p:spPr>
          <a:xfrm>
            <a:off x="99568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C9DC45D-C971-4E3A-B16E-77F3EEBEFD62}"/>
              </a:ext>
            </a:extLst>
          </p:cNvPr>
          <p:cNvSpPr/>
          <p:nvPr>
            <p:custDataLst>
              <p:tags r:id="rId209"/>
            </p:custDataLst>
          </p:nvPr>
        </p:nvSpPr>
        <p:spPr>
          <a:xfrm>
            <a:off x="101346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876B8FF8-7616-4238-97D3-4C579E2D76D4}"/>
              </a:ext>
            </a:extLst>
          </p:cNvPr>
          <p:cNvSpPr/>
          <p:nvPr>
            <p:custDataLst>
              <p:tags r:id="rId210"/>
            </p:custDataLst>
          </p:nvPr>
        </p:nvSpPr>
        <p:spPr>
          <a:xfrm>
            <a:off x="102235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8FDB35F-B654-4799-A6E2-00E041226D3B}"/>
              </a:ext>
            </a:extLst>
          </p:cNvPr>
          <p:cNvSpPr/>
          <p:nvPr>
            <p:custDataLst>
              <p:tags r:id="rId211"/>
            </p:custDataLst>
          </p:nvPr>
        </p:nvSpPr>
        <p:spPr>
          <a:xfrm>
            <a:off x="103124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5B84F70-FA62-4DC4-8F2E-B0B7D7B1E2B6}"/>
              </a:ext>
            </a:extLst>
          </p:cNvPr>
          <p:cNvSpPr/>
          <p:nvPr>
            <p:custDataLst>
              <p:tags r:id="rId212"/>
            </p:custDataLst>
          </p:nvPr>
        </p:nvSpPr>
        <p:spPr>
          <a:xfrm>
            <a:off x="104013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5D1B068-FD45-4654-96CD-07A27B362C0A}"/>
              </a:ext>
            </a:extLst>
          </p:cNvPr>
          <p:cNvSpPr/>
          <p:nvPr>
            <p:custDataLst>
              <p:tags r:id="rId213"/>
            </p:custDataLst>
          </p:nvPr>
        </p:nvSpPr>
        <p:spPr>
          <a:xfrm>
            <a:off x="107569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B3B2A598-9B3A-498D-B2E6-A5A25E342AC5}"/>
              </a:ext>
            </a:extLst>
          </p:cNvPr>
          <p:cNvSpPr/>
          <p:nvPr>
            <p:custDataLst>
              <p:tags r:id="rId214"/>
            </p:custDataLst>
          </p:nvPr>
        </p:nvSpPr>
        <p:spPr>
          <a:xfrm>
            <a:off x="82677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2016379-257C-43AC-8F1D-97146CFAE57A}"/>
              </a:ext>
            </a:extLst>
          </p:cNvPr>
          <p:cNvSpPr/>
          <p:nvPr>
            <p:custDataLst>
              <p:tags r:id="rId215"/>
            </p:custDataLst>
          </p:nvPr>
        </p:nvSpPr>
        <p:spPr>
          <a:xfrm>
            <a:off x="87122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854AE6B-B52C-4BF2-A6EA-C13321838D2F}"/>
              </a:ext>
            </a:extLst>
          </p:cNvPr>
          <p:cNvSpPr/>
          <p:nvPr>
            <p:custDataLst>
              <p:tags r:id="rId216"/>
            </p:custDataLst>
          </p:nvPr>
        </p:nvSpPr>
        <p:spPr>
          <a:xfrm>
            <a:off x="88011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B65D39AE-018E-473B-9A45-8A167BF03942}"/>
              </a:ext>
            </a:extLst>
          </p:cNvPr>
          <p:cNvSpPr/>
          <p:nvPr>
            <p:custDataLst>
              <p:tags r:id="rId217"/>
            </p:custDataLst>
          </p:nvPr>
        </p:nvSpPr>
        <p:spPr>
          <a:xfrm>
            <a:off x="91567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E0009BC-8392-402C-8086-04CE731655F8}"/>
              </a:ext>
            </a:extLst>
          </p:cNvPr>
          <p:cNvSpPr/>
          <p:nvPr>
            <p:custDataLst>
              <p:tags r:id="rId218"/>
            </p:custDataLst>
          </p:nvPr>
        </p:nvSpPr>
        <p:spPr>
          <a:xfrm>
            <a:off x="92456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81777C9D-AD4F-4005-99B0-90625CC9B225}"/>
              </a:ext>
            </a:extLst>
          </p:cNvPr>
          <p:cNvSpPr/>
          <p:nvPr>
            <p:custDataLst>
              <p:tags r:id="rId219"/>
            </p:custDataLst>
          </p:nvPr>
        </p:nvSpPr>
        <p:spPr>
          <a:xfrm>
            <a:off x="97790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3BD33D82-5CF0-4005-993B-BA869D0874D8}"/>
              </a:ext>
            </a:extLst>
          </p:cNvPr>
          <p:cNvSpPr/>
          <p:nvPr>
            <p:custDataLst>
              <p:tags r:id="rId220"/>
            </p:custDataLst>
          </p:nvPr>
        </p:nvSpPr>
        <p:spPr>
          <a:xfrm>
            <a:off x="100457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9F9D14F-EFB7-40BA-A716-7BF31D5C263B}"/>
              </a:ext>
            </a:extLst>
          </p:cNvPr>
          <p:cNvSpPr/>
          <p:nvPr>
            <p:custDataLst>
              <p:tags r:id="rId221"/>
            </p:custDataLst>
          </p:nvPr>
        </p:nvSpPr>
        <p:spPr>
          <a:xfrm>
            <a:off x="102235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417DC5FC-AB8A-4173-B853-711C820F11F6}"/>
              </a:ext>
            </a:extLst>
          </p:cNvPr>
          <p:cNvSpPr/>
          <p:nvPr>
            <p:custDataLst>
              <p:tags r:id="rId222"/>
            </p:custDataLst>
          </p:nvPr>
        </p:nvSpPr>
        <p:spPr>
          <a:xfrm>
            <a:off x="104902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7274E6D8-365B-4F0F-9C59-69D011049CF5}"/>
              </a:ext>
            </a:extLst>
          </p:cNvPr>
          <p:cNvSpPr/>
          <p:nvPr>
            <p:custDataLst>
              <p:tags r:id="rId223"/>
            </p:custDataLst>
          </p:nvPr>
        </p:nvSpPr>
        <p:spPr>
          <a:xfrm>
            <a:off x="105791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075424F9-D62A-4B9A-806A-E1E69E1B2385}"/>
              </a:ext>
            </a:extLst>
          </p:cNvPr>
          <p:cNvSpPr/>
          <p:nvPr>
            <p:custDataLst>
              <p:tags r:id="rId224"/>
            </p:custDataLst>
          </p:nvPr>
        </p:nvSpPr>
        <p:spPr>
          <a:xfrm>
            <a:off x="82677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139D320-1B2F-423A-A13D-48CCA48761AE}"/>
              </a:ext>
            </a:extLst>
          </p:cNvPr>
          <p:cNvSpPr/>
          <p:nvPr>
            <p:custDataLst>
              <p:tags r:id="rId225"/>
            </p:custDataLst>
          </p:nvPr>
        </p:nvSpPr>
        <p:spPr>
          <a:xfrm>
            <a:off x="84455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C893D23-8C4D-4721-AD1D-B6ECC2700CF9}"/>
              </a:ext>
            </a:extLst>
          </p:cNvPr>
          <p:cNvSpPr/>
          <p:nvPr>
            <p:custDataLst>
              <p:tags r:id="rId226"/>
            </p:custDataLst>
          </p:nvPr>
        </p:nvSpPr>
        <p:spPr>
          <a:xfrm>
            <a:off x="86233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E0E1B9B1-BBD0-4800-9321-62D0848C9B5F}"/>
              </a:ext>
            </a:extLst>
          </p:cNvPr>
          <p:cNvSpPr/>
          <p:nvPr>
            <p:custDataLst>
              <p:tags r:id="rId227"/>
            </p:custDataLst>
          </p:nvPr>
        </p:nvSpPr>
        <p:spPr>
          <a:xfrm>
            <a:off x="87122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4BD95DA-64BD-4EF8-83CA-C6F1EB70D2FD}"/>
              </a:ext>
            </a:extLst>
          </p:cNvPr>
          <p:cNvSpPr/>
          <p:nvPr>
            <p:custDataLst>
              <p:tags r:id="rId228"/>
            </p:custDataLst>
          </p:nvPr>
        </p:nvSpPr>
        <p:spPr>
          <a:xfrm>
            <a:off x="88900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F54FBC8-8BB7-4BD5-8C10-B0B4DE0C4B53}"/>
              </a:ext>
            </a:extLst>
          </p:cNvPr>
          <p:cNvSpPr/>
          <p:nvPr>
            <p:custDataLst>
              <p:tags r:id="rId229"/>
            </p:custDataLst>
          </p:nvPr>
        </p:nvSpPr>
        <p:spPr>
          <a:xfrm>
            <a:off x="89789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1C59CB6-D49A-4E80-93F6-0A549C2378CD}"/>
              </a:ext>
            </a:extLst>
          </p:cNvPr>
          <p:cNvSpPr/>
          <p:nvPr>
            <p:custDataLst>
              <p:tags r:id="rId230"/>
            </p:custDataLst>
          </p:nvPr>
        </p:nvSpPr>
        <p:spPr>
          <a:xfrm>
            <a:off x="92456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5EC2A04-9C22-4008-A87B-6ADEFF48A688}"/>
              </a:ext>
            </a:extLst>
          </p:cNvPr>
          <p:cNvSpPr/>
          <p:nvPr>
            <p:custDataLst>
              <p:tags r:id="rId231"/>
            </p:custDataLst>
          </p:nvPr>
        </p:nvSpPr>
        <p:spPr>
          <a:xfrm>
            <a:off x="93345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AFC583B-9AB5-41D3-B18B-B63B42613872}"/>
              </a:ext>
            </a:extLst>
          </p:cNvPr>
          <p:cNvSpPr/>
          <p:nvPr>
            <p:custDataLst>
              <p:tags r:id="rId232"/>
            </p:custDataLst>
          </p:nvPr>
        </p:nvSpPr>
        <p:spPr>
          <a:xfrm>
            <a:off x="95123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A141AA03-C343-4A58-A33D-05C23D087407}"/>
              </a:ext>
            </a:extLst>
          </p:cNvPr>
          <p:cNvSpPr/>
          <p:nvPr>
            <p:custDataLst>
              <p:tags r:id="rId233"/>
            </p:custDataLst>
          </p:nvPr>
        </p:nvSpPr>
        <p:spPr>
          <a:xfrm>
            <a:off x="96901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C85F7BD-A647-4466-9ABC-A8051A068394}"/>
              </a:ext>
            </a:extLst>
          </p:cNvPr>
          <p:cNvSpPr/>
          <p:nvPr>
            <p:custDataLst>
              <p:tags r:id="rId234"/>
            </p:custDataLst>
          </p:nvPr>
        </p:nvSpPr>
        <p:spPr>
          <a:xfrm>
            <a:off x="98679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F94A6662-6F1B-421A-95D4-0C6B49481133}"/>
              </a:ext>
            </a:extLst>
          </p:cNvPr>
          <p:cNvSpPr/>
          <p:nvPr>
            <p:custDataLst>
              <p:tags r:id="rId235"/>
            </p:custDataLst>
          </p:nvPr>
        </p:nvSpPr>
        <p:spPr>
          <a:xfrm>
            <a:off x="99568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4E985C30-E151-486A-8B52-61575880938C}"/>
              </a:ext>
            </a:extLst>
          </p:cNvPr>
          <p:cNvSpPr/>
          <p:nvPr>
            <p:custDataLst>
              <p:tags r:id="rId236"/>
            </p:custDataLst>
          </p:nvPr>
        </p:nvSpPr>
        <p:spPr>
          <a:xfrm>
            <a:off x="101346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86C696F2-A4AF-4E83-9320-E97FE349DF59}"/>
              </a:ext>
            </a:extLst>
          </p:cNvPr>
          <p:cNvSpPr/>
          <p:nvPr>
            <p:custDataLst>
              <p:tags r:id="rId237"/>
            </p:custDataLst>
          </p:nvPr>
        </p:nvSpPr>
        <p:spPr>
          <a:xfrm>
            <a:off x="102235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56D14490-CB91-4D76-B42C-0103849B0E07}"/>
              </a:ext>
            </a:extLst>
          </p:cNvPr>
          <p:cNvSpPr/>
          <p:nvPr>
            <p:custDataLst>
              <p:tags r:id="rId238"/>
            </p:custDataLst>
          </p:nvPr>
        </p:nvSpPr>
        <p:spPr>
          <a:xfrm>
            <a:off x="103124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62C798B4-3DAA-40CD-A7A7-E2BBB197B6CF}"/>
              </a:ext>
            </a:extLst>
          </p:cNvPr>
          <p:cNvSpPr/>
          <p:nvPr>
            <p:custDataLst>
              <p:tags r:id="rId239"/>
            </p:custDataLst>
          </p:nvPr>
        </p:nvSpPr>
        <p:spPr>
          <a:xfrm>
            <a:off x="104013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3037B18-9A33-4796-A1AC-9E58CE14C4D5}"/>
              </a:ext>
            </a:extLst>
          </p:cNvPr>
          <p:cNvSpPr/>
          <p:nvPr>
            <p:custDataLst>
              <p:tags r:id="rId240"/>
            </p:custDataLst>
          </p:nvPr>
        </p:nvSpPr>
        <p:spPr>
          <a:xfrm>
            <a:off x="106680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7A7AF1D2-FA9D-4B7C-9E4C-3505095369D4}"/>
              </a:ext>
            </a:extLst>
          </p:cNvPr>
          <p:cNvSpPr/>
          <p:nvPr>
            <p:custDataLst>
              <p:tags r:id="rId241"/>
            </p:custDataLst>
          </p:nvPr>
        </p:nvSpPr>
        <p:spPr>
          <a:xfrm>
            <a:off x="82677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B4E5E570-88EB-4494-9B17-0F4BC26BAFEE}"/>
              </a:ext>
            </a:extLst>
          </p:cNvPr>
          <p:cNvSpPr/>
          <p:nvPr>
            <p:custDataLst>
              <p:tags r:id="rId242"/>
            </p:custDataLst>
          </p:nvPr>
        </p:nvSpPr>
        <p:spPr>
          <a:xfrm>
            <a:off x="83566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C07A2064-08CC-4C68-9B6E-F5E4DA99D18A}"/>
              </a:ext>
            </a:extLst>
          </p:cNvPr>
          <p:cNvSpPr/>
          <p:nvPr>
            <p:custDataLst>
              <p:tags r:id="rId243"/>
            </p:custDataLst>
          </p:nvPr>
        </p:nvSpPr>
        <p:spPr>
          <a:xfrm>
            <a:off x="86233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61507C1-5088-468C-81B4-B79448D0D10F}"/>
              </a:ext>
            </a:extLst>
          </p:cNvPr>
          <p:cNvSpPr/>
          <p:nvPr>
            <p:custDataLst>
              <p:tags r:id="rId244"/>
            </p:custDataLst>
          </p:nvPr>
        </p:nvSpPr>
        <p:spPr>
          <a:xfrm>
            <a:off x="88011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2E363E2E-A6EB-4530-A955-E04B02541B4F}"/>
              </a:ext>
            </a:extLst>
          </p:cNvPr>
          <p:cNvSpPr/>
          <p:nvPr>
            <p:custDataLst>
              <p:tags r:id="rId245"/>
            </p:custDataLst>
          </p:nvPr>
        </p:nvSpPr>
        <p:spPr>
          <a:xfrm>
            <a:off x="90678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BA4DC697-808A-4172-94D9-25ED78BD537D}"/>
              </a:ext>
            </a:extLst>
          </p:cNvPr>
          <p:cNvSpPr/>
          <p:nvPr>
            <p:custDataLst>
              <p:tags r:id="rId246"/>
            </p:custDataLst>
          </p:nvPr>
        </p:nvSpPr>
        <p:spPr>
          <a:xfrm>
            <a:off x="92456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B75782EF-BDE2-45FB-9A82-B36E59E81631}"/>
              </a:ext>
            </a:extLst>
          </p:cNvPr>
          <p:cNvSpPr/>
          <p:nvPr>
            <p:custDataLst>
              <p:tags r:id="rId247"/>
            </p:custDataLst>
          </p:nvPr>
        </p:nvSpPr>
        <p:spPr>
          <a:xfrm>
            <a:off x="96901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899554D4-AE08-4A6A-94FB-D96F5146151B}"/>
              </a:ext>
            </a:extLst>
          </p:cNvPr>
          <p:cNvSpPr/>
          <p:nvPr>
            <p:custDataLst>
              <p:tags r:id="rId248"/>
            </p:custDataLst>
          </p:nvPr>
        </p:nvSpPr>
        <p:spPr>
          <a:xfrm>
            <a:off x="97790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BE14F37F-4A56-4E2E-B7BB-2EF03C37B586}"/>
              </a:ext>
            </a:extLst>
          </p:cNvPr>
          <p:cNvSpPr/>
          <p:nvPr>
            <p:custDataLst>
              <p:tags r:id="rId249"/>
            </p:custDataLst>
          </p:nvPr>
        </p:nvSpPr>
        <p:spPr>
          <a:xfrm>
            <a:off x="98679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D5CE2DF2-DCA0-4BD6-8F34-1B4F0CA0FF5B}"/>
              </a:ext>
            </a:extLst>
          </p:cNvPr>
          <p:cNvSpPr/>
          <p:nvPr>
            <p:custDataLst>
              <p:tags r:id="rId250"/>
            </p:custDataLst>
          </p:nvPr>
        </p:nvSpPr>
        <p:spPr>
          <a:xfrm>
            <a:off x="103124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18FD2C3-7086-49B4-BE69-08AA8FA44BE3}"/>
              </a:ext>
            </a:extLst>
          </p:cNvPr>
          <p:cNvSpPr/>
          <p:nvPr>
            <p:custDataLst>
              <p:tags r:id="rId251"/>
            </p:custDataLst>
          </p:nvPr>
        </p:nvSpPr>
        <p:spPr>
          <a:xfrm>
            <a:off x="104902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6C13633-ED05-4CF3-893F-45F0250FC2F4}"/>
              </a:ext>
            </a:extLst>
          </p:cNvPr>
          <p:cNvSpPr/>
          <p:nvPr>
            <p:custDataLst>
              <p:tags r:id="rId252"/>
            </p:custDataLst>
          </p:nvPr>
        </p:nvSpPr>
        <p:spPr>
          <a:xfrm>
            <a:off x="105791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B00614E8-34EA-4133-AB84-4346478BCFE7}"/>
              </a:ext>
            </a:extLst>
          </p:cNvPr>
          <p:cNvSpPr/>
          <p:nvPr>
            <p:custDataLst>
              <p:tags r:id="rId253"/>
            </p:custDataLst>
          </p:nvPr>
        </p:nvSpPr>
        <p:spPr>
          <a:xfrm>
            <a:off x="82677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8A4B2713-E395-4EB8-88A5-A7BFF72BAEED}"/>
              </a:ext>
            </a:extLst>
          </p:cNvPr>
          <p:cNvSpPr/>
          <p:nvPr>
            <p:custDataLst>
              <p:tags r:id="rId254"/>
            </p:custDataLst>
          </p:nvPr>
        </p:nvSpPr>
        <p:spPr>
          <a:xfrm>
            <a:off x="85344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0124DFB-1A9E-4685-A78A-2BC79335DF8E}"/>
              </a:ext>
            </a:extLst>
          </p:cNvPr>
          <p:cNvSpPr/>
          <p:nvPr>
            <p:custDataLst>
              <p:tags r:id="rId255"/>
            </p:custDataLst>
          </p:nvPr>
        </p:nvSpPr>
        <p:spPr>
          <a:xfrm>
            <a:off x="86233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877E918-8933-43B3-9E7D-847CD9B45785}"/>
              </a:ext>
            </a:extLst>
          </p:cNvPr>
          <p:cNvSpPr/>
          <p:nvPr>
            <p:custDataLst>
              <p:tags r:id="rId256"/>
            </p:custDataLst>
          </p:nvPr>
        </p:nvSpPr>
        <p:spPr>
          <a:xfrm>
            <a:off x="87122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85FE69AC-9E87-488C-9DA6-F7AE4D535995}"/>
              </a:ext>
            </a:extLst>
          </p:cNvPr>
          <p:cNvSpPr/>
          <p:nvPr>
            <p:custDataLst>
              <p:tags r:id="rId257"/>
            </p:custDataLst>
          </p:nvPr>
        </p:nvSpPr>
        <p:spPr>
          <a:xfrm>
            <a:off x="88900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7E20DCE-D1EA-4C58-B3CF-CE1727B203D5}"/>
              </a:ext>
            </a:extLst>
          </p:cNvPr>
          <p:cNvSpPr/>
          <p:nvPr>
            <p:custDataLst>
              <p:tags r:id="rId258"/>
            </p:custDataLst>
          </p:nvPr>
        </p:nvSpPr>
        <p:spPr>
          <a:xfrm>
            <a:off x="93345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5377DB4-6A91-42C5-9BB4-54426CFBC262}"/>
              </a:ext>
            </a:extLst>
          </p:cNvPr>
          <p:cNvSpPr/>
          <p:nvPr>
            <p:custDataLst>
              <p:tags r:id="rId259"/>
            </p:custDataLst>
          </p:nvPr>
        </p:nvSpPr>
        <p:spPr>
          <a:xfrm>
            <a:off x="94234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8470443-A547-4E72-A6C4-9DA3D34A294C}"/>
              </a:ext>
            </a:extLst>
          </p:cNvPr>
          <p:cNvSpPr/>
          <p:nvPr>
            <p:custDataLst>
              <p:tags r:id="rId260"/>
            </p:custDataLst>
          </p:nvPr>
        </p:nvSpPr>
        <p:spPr>
          <a:xfrm>
            <a:off x="95123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E1AB355F-2492-454B-A52C-D52238B3A1C9}"/>
              </a:ext>
            </a:extLst>
          </p:cNvPr>
          <p:cNvSpPr/>
          <p:nvPr>
            <p:custDataLst>
              <p:tags r:id="rId261"/>
            </p:custDataLst>
          </p:nvPr>
        </p:nvSpPr>
        <p:spPr>
          <a:xfrm>
            <a:off x="96012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FF3B77D8-A860-4C26-BFFF-C2D8475B90F5}"/>
              </a:ext>
            </a:extLst>
          </p:cNvPr>
          <p:cNvSpPr/>
          <p:nvPr>
            <p:custDataLst>
              <p:tags r:id="rId262"/>
            </p:custDataLst>
          </p:nvPr>
        </p:nvSpPr>
        <p:spPr>
          <a:xfrm>
            <a:off x="97790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BDDB6611-6648-4516-BB7F-A9DF235E95F9}"/>
              </a:ext>
            </a:extLst>
          </p:cNvPr>
          <p:cNvSpPr/>
          <p:nvPr>
            <p:custDataLst>
              <p:tags r:id="rId263"/>
            </p:custDataLst>
          </p:nvPr>
        </p:nvSpPr>
        <p:spPr>
          <a:xfrm>
            <a:off x="98679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F4F96CD8-DC2D-4B2A-9C4C-C7FC6F4825A9}"/>
              </a:ext>
            </a:extLst>
          </p:cNvPr>
          <p:cNvSpPr/>
          <p:nvPr>
            <p:custDataLst>
              <p:tags r:id="rId264"/>
            </p:custDataLst>
          </p:nvPr>
        </p:nvSpPr>
        <p:spPr>
          <a:xfrm>
            <a:off x="99568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5713170-E2C0-49AA-8076-564DBAC94CDF}"/>
              </a:ext>
            </a:extLst>
          </p:cNvPr>
          <p:cNvSpPr/>
          <p:nvPr>
            <p:custDataLst>
              <p:tags r:id="rId265"/>
            </p:custDataLst>
          </p:nvPr>
        </p:nvSpPr>
        <p:spPr>
          <a:xfrm>
            <a:off x="101346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36059DC9-0B45-4A33-87A4-4C0F755BD880}"/>
              </a:ext>
            </a:extLst>
          </p:cNvPr>
          <p:cNvSpPr/>
          <p:nvPr>
            <p:custDataLst>
              <p:tags r:id="rId266"/>
            </p:custDataLst>
          </p:nvPr>
        </p:nvSpPr>
        <p:spPr>
          <a:xfrm>
            <a:off x="102235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C4637443-5062-4549-976F-167A41BD9A92}"/>
              </a:ext>
            </a:extLst>
          </p:cNvPr>
          <p:cNvSpPr/>
          <p:nvPr>
            <p:custDataLst>
              <p:tags r:id="rId267"/>
            </p:custDataLst>
          </p:nvPr>
        </p:nvSpPr>
        <p:spPr>
          <a:xfrm>
            <a:off x="103124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543590A9-FBFF-485C-A2DB-EB8648832A21}"/>
              </a:ext>
            </a:extLst>
          </p:cNvPr>
          <p:cNvSpPr/>
          <p:nvPr>
            <p:custDataLst>
              <p:tags r:id="rId268"/>
            </p:custDataLst>
          </p:nvPr>
        </p:nvSpPr>
        <p:spPr>
          <a:xfrm>
            <a:off x="104013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54D2397-866D-40CC-BCC5-EBEAA4851C3B}"/>
              </a:ext>
            </a:extLst>
          </p:cNvPr>
          <p:cNvSpPr/>
          <p:nvPr>
            <p:custDataLst>
              <p:tags r:id="rId269"/>
            </p:custDataLst>
          </p:nvPr>
        </p:nvSpPr>
        <p:spPr>
          <a:xfrm>
            <a:off x="105791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ED7A1AD0-CADE-4BC9-888C-8806F435DBFA}"/>
              </a:ext>
            </a:extLst>
          </p:cNvPr>
          <p:cNvSpPr/>
          <p:nvPr>
            <p:custDataLst>
              <p:tags r:id="rId270"/>
            </p:custDataLst>
          </p:nvPr>
        </p:nvSpPr>
        <p:spPr>
          <a:xfrm>
            <a:off x="107569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200FCCD9-3187-49D5-A73C-9435F990CDE4}"/>
              </a:ext>
            </a:extLst>
          </p:cNvPr>
          <p:cNvSpPr/>
          <p:nvPr>
            <p:custDataLst>
              <p:tags r:id="rId271"/>
            </p:custDataLst>
          </p:nvPr>
        </p:nvSpPr>
        <p:spPr>
          <a:xfrm>
            <a:off x="82677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0DB03A6C-7528-447C-BEA5-379CE31F49AB}"/>
              </a:ext>
            </a:extLst>
          </p:cNvPr>
          <p:cNvSpPr/>
          <p:nvPr>
            <p:custDataLst>
              <p:tags r:id="rId272"/>
            </p:custDataLst>
          </p:nvPr>
        </p:nvSpPr>
        <p:spPr>
          <a:xfrm>
            <a:off x="84455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5D8511AB-7FF1-4B24-AF8D-9B91057E1FB4}"/>
              </a:ext>
            </a:extLst>
          </p:cNvPr>
          <p:cNvSpPr/>
          <p:nvPr>
            <p:custDataLst>
              <p:tags r:id="rId273"/>
            </p:custDataLst>
          </p:nvPr>
        </p:nvSpPr>
        <p:spPr>
          <a:xfrm>
            <a:off x="85344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03ABDD79-9250-48F3-A5DB-616C314F1B81}"/>
              </a:ext>
            </a:extLst>
          </p:cNvPr>
          <p:cNvSpPr/>
          <p:nvPr>
            <p:custDataLst>
              <p:tags r:id="rId274"/>
            </p:custDataLst>
          </p:nvPr>
        </p:nvSpPr>
        <p:spPr>
          <a:xfrm>
            <a:off x="87122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993E343-FE1B-460E-A5D9-50EC78183BAD}"/>
              </a:ext>
            </a:extLst>
          </p:cNvPr>
          <p:cNvSpPr/>
          <p:nvPr>
            <p:custDataLst>
              <p:tags r:id="rId275"/>
            </p:custDataLst>
          </p:nvPr>
        </p:nvSpPr>
        <p:spPr>
          <a:xfrm>
            <a:off x="88011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4F7BE8F-AC7E-4769-AB3D-EC5BA45DA024}"/>
              </a:ext>
            </a:extLst>
          </p:cNvPr>
          <p:cNvSpPr/>
          <p:nvPr>
            <p:custDataLst>
              <p:tags r:id="rId276"/>
            </p:custDataLst>
          </p:nvPr>
        </p:nvSpPr>
        <p:spPr>
          <a:xfrm>
            <a:off x="89789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76D830C-EEB4-4D6D-A115-D88FB4910C77}"/>
              </a:ext>
            </a:extLst>
          </p:cNvPr>
          <p:cNvSpPr/>
          <p:nvPr>
            <p:custDataLst>
              <p:tags r:id="rId277"/>
            </p:custDataLst>
          </p:nvPr>
        </p:nvSpPr>
        <p:spPr>
          <a:xfrm>
            <a:off x="94234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5227043-CE03-4777-8A98-8F007C97558F}"/>
              </a:ext>
            </a:extLst>
          </p:cNvPr>
          <p:cNvSpPr/>
          <p:nvPr>
            <p:custDataLst>
              <p:tags r:id="rId278"/>
            </p:custDataLst>
          </p:nvPr>
        </p:nvSpPr>
        <p:spPr>
          <a:xfrm>
            <a:off x="95123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9CE7D51-5843-4CFA-BCAF-12AF4A801D53}"/>
              </a:ext>
            </a:extLst>
          </p:cNvPr>
          <p:cNvSpPr/>
          <p:nvPr>
            <p:custDataLst>
              <p:tags r:id="rId279"/>
            </p:custDataLst>
          </p:nvPr>
        </p:nvSpPr>
        <p:spPr>
          <a:xfrm>
            <a:off x="96012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E34FFB09-82EE-45FF-B74F-5811C0B5FA5A}"/>
              </a:ext>
            </a:extLst>
          </p:cNvPr>
          <p:cNvSpPr/>
          <p:nvPr>
            <p:custDataLst>
              <p:tags r:id="rId280"/>
            </p:custDataLst>
          </p:nvPr>
        </p:nvSpPr>
        <p:spPr>
          <a:xfrm>
            <a:off x="96901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F857CB2-42EA-4EEF-8D98-08140A416B72}"/>
              </a:ext>
            </a:extLst>
          </p:cNvPr>
          <p:cNvSpPr/>
          <p:nvPr>
            <p:custDataLst>
              <p:tags r:id="rId281"/>
            </p:custDataLst>
          </p:nvPr>
        </p:nvSpPr>
        <p:spPr>
          <a:xfrm>
            <a:off x="100457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F1FDDD08-B32E-4E77-9963-AC52ED815362}"/>
              </a:ext>
            </a:extLst>
          </p:cNvPr>
          <p:cNvSpPr/>
          <p:nvPr>
            <p:custDataLst>
              <p:tags r:id="rId282"/>
            </p:custDataLst>
          </p:nvPr>
        </p:nvSpPr>
        <p:spPr>
          <a:xfrm>
            <a:off x="101346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5A2725E-8CA8-4C16-8B6D-1186DF8ED7D7}"/>
              </a:ext>
            </a:extLst>
          </p:cNvPr>
          <p:cNvSpPr/>
          <p:nvPr>
            <p:custDataLst>
              <p:tags r:id="rId283"/>
            </p:custDataLst>
          </p:nvPr>
        </p:nvSpPr>
        <p:spPr>
          <a:xfrm>
            <a:off x="103124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24261035-9841-4E8F-8ABC-04A411975975}"/>
              </a:ext>
            </a:extLst>
          </p:cNvPr>
          <p:cNvSpPr/>
          <p:nvPr>
            <p:custDataLst>
              <p:tags r:id="rId284"/>
            </p:custDataLst>
          </p:nvPr>
        </p:nvSpPr>
        <p:spPr>
          <a:xfrm>
            <a:off x="104013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2DDF1775-1996-4434-94E6-0CB9A68CADF7}"/>
              </a:ext>
            </a:extLst>
          </p:cNvPr>
          <p:cNvSpPr/>
          <p:nvPr>
            <p:custDataLst>
              <p:tags r:id="rId285"/>
            </p:custDataLst>
          </p:nvPr>
        </p:nvSpPr>
        <p:spPr>
          <a:xfrm>
            <a:off x="105791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791FED75-7353-4691-8B0C-2DD922AB1AAE}"/>
              </a:ext>
            </a:extLst>
          </p:cNvPr>
          <p:cNvSpPr/>
          <p:nvPr>
            <p:custDataLst>
              <p:tags r:id="rId286"/>
            </p:custDataLst>
          </p:nvPr>
        </p:nvSpPr>
        <p:spPr>
          <a:xfrm>
            <a:off x="82677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B5337B1B-256B-4BF7-B04B-0AB0BD2B643D}"/>
              </a:ext>
            </a:extLst>
          </p:cNvPr>
          <p:cNvSpPr/>
          <p:nvPr>
            <p:custDataLst>
              <p:tags r:id="rId287"/>
            </p:custDataLst>
          </p:nvPr>
        </p:nvSpPr>
        <p:spPr>
          <a:xfrm>
            <a:off x="84455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7651B70-CF0B-4F2B-A8D3-662B76EF8765}"/>
              </a:ext>
            </a:extLst>
          </p:cNvPr>
          <p:cNvSpPr/>
          <p:nvPr>
            <p:custDataLst>
              <p:tags r:id="rId288"/>
            </p:custDataLst>
          </p:nvPr>
        </p:nvSpPr>
        <p:spPr>
          <a:xfrm>
            <a:off x="85344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475B2451-D9AC-4443-A855-C8B7FD77DF7D}"/>
              </a:ext>
            </a:extLst>
          </p:cNvPr>
          <p:cNvSpPr/>
          <p:nvPr>
            <p:custDataLst>
              <p:tags r:id="rId289"/>
            </p:custDataLst>
          </p:nvPr>
        </p:nvSpPr>
        <p:spPr>
          <a:xfrm>
            <a:off x="86233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130B451E-AD83-41D8-9A76-5A856FA2C4AD}"/>
              </a:ext>
            </a:extLst>
          </p:cNvPr>
          <p:cNvSpPr/>
          <p:nvPr>
            <p:custDataLst>
              <p:tags r:id="rId290"/>
            </p:custDataLst>
          </p:nvPr>
        </p:nvSpPr>
        <p:spPr>
          <a:xfrm>
            <a:off x="87122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E5A691C0-5F96-487A-B2C4-039DB994F255}"/>
              </a:ext>
            </a:extLst>
          </p:cNvPr>
          <p:cNvSpPr/>
          <p:nvPr>
            <p:custDataLst>
              <p:tags r:id="rId291"/>
            </p:custDataLst>
          </p:nvPr>
        </p:nvSpPr>
        <p:spPr>
          <a:xfrm>
            <a:off x="88900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D8D4AC2-2491-4ACE-AEC3-BEEEF73EDDA7}"/>
              </a:ext>
            </a:extLst>
          </p:cNvPr>
          <p:cNvSpPr/>
          <p:nvPr>
            <p:custDataLst>
              <p:tags r:id="rId292"/>
            </p:custDataLst>
          </p:nvPr>
        </p:nvSpPr>
        <p:spPr>
          <a:xfrm>
            <a:off x="90678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3C02156A-5882-4BCA-9FD2-957C14B81BD2}"/>
              </a:ext>
            </a:extLst>
          </p:cNvPr>
          <p:cNvSpPr/>
          <p:nvPr>
            <p:custDataLst>
              <p:tags r:id="rId293"/>
            </p:custDataLst>
          </p:nvPr>
        </p:nvSpPr>
        <p:spPr>
          <a:xfrm>
            <a:off x="91567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B7A0B147-D7B9-47BB-B4CC-CDC27DDE8C87}"/>
              </a:ext>
            </a:extLst>
          </p:cNvPr>
          <p:cNvSpPr/>
          <p:nvPr>
            <p:custDataLst>
              <p:tags r:id="rId294"/>
            </p:custDataLst>
          </p:nvPr>
        </p:nvSpPr>
        <p:spPr>
          <a:xfrm>
            <a:off x="92456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D528B0C9-EBA4-4F04-B66A-1725C88572A7}"/>
              </a:ext>
            </a:extLst>
          </p:cNvPr>
          <p:cNvSpPr/>
          <p:nvPr>
            <p:custDataLst>
              <p:tags r:id="rId295"/>
            </p:custDataLst>
          </p:nvPr>
        </p:nvSpPr>
        <p:spPr>
          <a:xfrm>
            <a:off x="93345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BC265CBD-05FC-44AF-819E-D8B0E3B6DAEB}"/>
              </a:ext>
            </a:extLst>
          </p:cNvPr>
          <p:cNvSpPr/>
          <p:nvPr>
            <p:custDataLst>
              <p:tags r:id="rId296"/>
            </p:custDataLst>
          </p:nvPr>
        </p:nvSpPr>
        <p:spPr>
          <a:xfrm>
            <a:off x="94234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BC426EE3-EE20-49B3-AB8D-FD2BECEA2764}"/>
              </a:ext>
            </a:extLst>
          </p:cNvPr>
          <p:cNvSpPr/>
          <p:nvPr>
            <p:custDataLst>
              <p:tags r:id="rId297"/>
            </p:custDataLst>
          </p:nvPr>
        </p:nvSpPr>
        <p:spPr>
          <a:xfrm>
            <a:off x="96012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F334750A-5D56-4BDE-8684-08D7BA978E7A}"/>
              </a:ext>
            </a:extLst>
          </p:cNvPr>
          <p:cNvSpPr/>
          <p:nvPr>
            <p:custDataLst>
              <p:tags r:id="rId298"/>
            </p:custDataLst>
          </p:nvPr>
        </p:nvSpPr>
        <p:spPr>
          <a:xfrm>
            <a:off x="99568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4E0A0631-A972-40A1-84F9-6E0C10FE4221}"/>
              </a:ext>
            </a:extLst>
          </p:cNvPr>
          <p:cNvSpPr/>
          <p:nvPr>
            <p:custDataLst>
              <p:tags r:id="rId299"/>
            </p:custDataLst>
          </p:nvPr>
        </p:nvSpPr>
        <p:spPr>
          <a:xfrm>
            <a:off x="100457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9D06C115-4B22-47FC-9B30-64C0D3A076D1}"/>
              </a:ext>
            </a:extLst>
          </p:cNvPr>
          <p:cNvSpPr/>
          <p:nvPr>
            <p:custDataLst>
              <p:tags r:id="rId300"/>
            </p:custDataLst>
          </p:nvPr>
        </p:nvSpPr>
        <p:spPr>
          <a:xfrm>
            <a:off x="103124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48EAECBB-73BF-4CA7-B140-C8F5E3348E55}"/>
              </a:ext>
            </a:extLst>
          </p:cNvPr>
          <p:cNvSpPr/>
          <p:nvPr>
            <p:custDataLst>
              <p:tags r:id="rId301"/>
            </p:custDataLst>
          </p:nvPr>
        </p:nvSpPr>
        <p:spPr>
          <a:xfrm>
            <a:off x="104013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BDD65E5E-5A41-484F-B127-DD61AF6A1E9B}"/>
              </a:ext>
            </a:extLst>
          </p:cNvPr>
          <p:cNvSpPr/>
          <p:nvPr>
            <p:custDataLst>
              <p:tags r:id="rId302"/>
            </p:custDataLst>
          </p:nvPr>
        </p:nvSpPr>
        <p:spPr>
          <a:xfrm>
            <a:off x="106680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EF27911D-2A3C-4ED0-979B-8A04B5B0F3E8}"/>
              </a:ext>
            </a:extLst>
          </p:cNvPr>
          <p:cNvSpPr/>
          <p:nvPr>
            <p:custDataLst>
              <p:tags r:id="rId303"/>
            </p:custDataLst>
          </p:nvPr>
        </p:nvSpPr>
        <p:spPr>
          <a:xfrm>
            <a:off x="82677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79E88289-F019-4F9A-8BE1-8FACBDC842D0}"/>
              </a:ext>
            </a:extLst>
          </p:cNvPr>
          <p:cNvSpPr/>
          <p:nvPr>
            <p:custDataLst>
              <p:tags r:id="rId304"/>
            </p:custDataLst>
          </p:nvPr>
        </p:nvSpPr>
        <p:spPr>
          <a:xfrm>
            <a:off x="86233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B9F1BDBE-7F77-45B4-A628-61D66A3FD51A}"/>
              </a:ext>
            </a:extLst>
          </p:cNvPr>
          <p:cNvSpPr/>
          <p:nvPr>
            <p:custDataLst>
              <p:tags r:id="rId305"/>
            </p:custDataLst>
          </p:nvPr>
        </p:nvSpPr>
        <p:spPr>
          <a:xfrm>
            <a:off x="87122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D80C4804-712D-46AE-80D0-00CA23097BE1}"/>
              </a:ext>
            </a:extLst>
          </p:cNvPr>
          <p:cNvSpPr/>
          <p:nvPr>
            <p:custDataLst>
              <p:tags r:id="rId306"/>
            </p:custDataLst>
          </p:nvPr>
        </p:nvSpPr>
        <p:spPr>
          <a:xfrm>
            <a:off x="88011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3DD3D6D4-62F1-4559-A1F6-EC9349DAB029}"/>
              </a:ext>
            </a:extLst>
          </p:cNvPr>
          <p:cNvSpPr/>
          <p:nvPr>
            <p:custDataLst>
              <p:tags r:id="rId307"/>
            </p:custDataLst>
          </p:nvPr>
        </p:nvSpPr>
        <p:spPr>
          <a:xfrm>
            <a:off x="91567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5993631A-A9BB-413B-BE8A-94118DAD0CAD}"/>
              </a:ext>
            </a:extLst>
          </p:cNvPr>
          <p:cNvSpPr/>
          <p:nvPr>
            <p:custDataLst>
              <p:tags r:id="rId308"/>
            </p:custDataLst>
          </p:nvPr>
        </p:nvSpPr>
        <p:spPr>
          <a:xfrm>
            <a:off x="92456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9C91E2EF-DD18-43B9-99E0-59EFAD22E796}"/>
              </a:ext>
            </a:extLst>
          </p:cNvPr>
          <p:cNvSpPr/>
          <p:nvPr>
            <p:custDataLst>
              <p:tags r:id="rId309"/>
            </p:custDataLst>
          </p:nvPr>
        </p:nvSpPr>
        <p:spPr>
          <a:xfrm>
            <a:off x="95123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E604A05-CDF9-4966-A510-F9AE48B99133}"/>
              </a:ext>
            </a:extLst>
          </p:cNvPr>
          <p:cNvSpPr/>
          <p:nvPr>
            <p:custDataLst>
              <p:tags r:id="rId310"/>
            </p:custDataLst>
          </p:nvPr>
        </p:nvSpPr>
        <p:spPr>
          <a:xfrm>
            <a:off x="96012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7EBE7A08-B7D2-41A5-9A4F-AD826F207F24}"/>
              </a:ext>
            </a:extLst>
          </p:cNvPr>
          <p:cNvSpPr/>
          <p:nvPr>
            <p:custDataLst>
              <p:tags r:id="rId311"/>
            </p:custDataLst>
          </p:nvPr>
        </p:nvSpPr>
        <p:spPr>
          <a:xfrm>
            <a:off x="97790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4F2A60C6-FF2E-40FC-AFD2-CB7AD18451EF}"/>
              </a:ext>
            </a:extLst>
          </p:cNvPr>
          <p:cNvSpPr/>
          <p:nvPr>
            <p:custDataLst>
              <p:tags r:id="rId312"/>
            </p:custDataLst>
          </p:nvPr>
        </p:nvSpPr>
        <p:spPr>
          <a:xfrm>
            <a:off x="99568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EC85F40D-79C3-4BF1-940E-09AC7CAA061B}"/>
              </a:ext>
            </a:extLst>
          </p:cNvPr>
          <p:cNvSpPr/>
          <p:nvPr>
            <p:custDataLst>
              <p:tags r:id="rId313"/>
            </p:custDataLst>
          </p:nvPr>
        </p:nvSpPr>
        <p:spPr>
          <a:xfrm>
            <a:off x="100457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DCAFD350-D8AB-45E5-A4CF-77E6C45BCF00}"/>
              </a:ext>
            </a:extLst>
          </p:cNvPr>
          <p:cNvSpPr/>
          <p:nvPr>
            <p:custDataLst>
              <p:tags r:id="rId314"/>
            </p:custDataLst>
          </p:nvPr>
        </p:nvSpPr>
        <p:spPr>
          <a:xfrm>
            <a:off x="101346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64562DDA-C6D6-43DD-8BA8-079D0BB6FB39}"/>
              </a:ext>
            </a:extLst>
          </p:cNvPr>
          <p:cNvSpPr/>
          <p:nvPr>
            <p:custDataLst>
              <p:tags r:id="rId315"/>
            </p:custDataLst>
          </p:nvPr>
        </p:nvSpPr>
        <p:spPr>
          <a:xfrm>
            <a:off x="102235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0742E5D6-8107-46D8-8C46-A1EBFCD58D30}"/>
              </a:ext>
            </a:extLst>
          </p:cNvPr>
          <p:cNvSpPr/>
          <p:nvPr>
            <p:custDataLst>
              <p:tags r:id="rId316"/>
            </p:custDataLst>
          </p:nvPr>
        </p:nvSpPr>
        <p:spPr>
          <a:xfrm>
            <a:off x="103124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A06A864B-C36D-44C2-AF8A-1436CDCB3D0B}"/>
              </a:ext>
            </a:extLst>
          </p:cNvPr>
          <p:cNvSpPr/>
          <p:nvPr>
            <p:custDataLst>
              <p:tags r:id="rId317"/>
            </p:custDataLst>
          </p:nvPr>
        </p:nvSpPr>
        <p:spPr>
          <a:xfrm>
            <a:off x="104013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6E37A12D-2C3B-4C6A-B8F8-F0B65D7F9349}"/>
              </a:ext>
            </a:extLst>
          </p:cNvPr>
          <p:cNvSpPr/>
          <p:nvPr>
            <p:custDataLst>
              <p:tags r:id="rId318"/>
            </p:custDataLst>
          </p:nvPr>
        </p:nvSpPr>
        <p:spPr>
          <a:xfrm>
            <a:off x="105791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1F35841E-2880-4535-B222-0149E7FD3A41}"/>
              </a:ext>
            </a:extLst>
          </p:cNvPr>
          <p:cNvSpPr/>
          <p:nvPr>
            <p:custDataLst>
              <p:tags r:id="rId319"/>
            </p:custDataLst>
          </p:nvPr>
        </p:nvSpPr>
        <p:spPr>
          <a:xfrm>
            <a:off x="106680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19A7B891-E8BF-44E7-A09D-3BB76A78D966}"/>
              </a:ext>
            </a:extLst>
          </p:cNvPr>
          <p:cNvSpPr/>
          <p:nvPr>
            <p:custDataLst>
              <p:tags r:id="rId320"/>
            </p:custDataLst>
          </p:nvPr>
        </p:nvSpPr>
        <p:spPr>
          <a:xfrm>
            <a:off x="107569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8618CB2F-B7B5-4DC5-BB20-85AB2664195E}"/>
              </a:ext>
            </a:extLst>
          </p:cNvPr>
          <p:cNvSpPr/>
          <p:nvPr>
            <p:custDataLst>
              <p:tags r:id="rId321"/>
            </p:custDataLst>
          </p:nvPr>
        </p:nvSpPr>
        <p:spPr>
          <a:xfrm>
            <a:off x="89789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8A068A1-83A3-42C0-B138-2906A5BA0ABC}"/>
              </a:ext>
            </a:extLst>
          </p:cNvPr>
          <p:cNvSpPr/>
          <p:nvPr>
            <p:custDataLst>
              <p:tags r:id="rId322"/>
            </p:custDataLst>
          </p:nvPr>
        </p:nvSpPr>
        <p:spPr>
          <a:xfrm>
            <a:off x="90678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B1F299D5-9903-48FA-93F8-D5DAE4CF9B2A}"/>
              </a:ext>
            </a:extLst>
          </p:cNvPr>
          <p:cNvSpPr/>
          <p:nvPr>
            <p:custDataLst>
              <p:tags r:id="rId323"/>
            </p:custDataLst>
          </p:nvPr>
        </p:nvSpPr>
        <p:spPr>
          <a:xfrm>
            <a:off x="92456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5D07AF1C-0C10-4AA7-BB69-0F65B95D92BD}"/>
              </a:ext>
            </a:extLst>
          </p:cNvPr>
          <p:cNvSpPr/>
          <p:nvPr>
            <p:custDataLst>
              <p:tags r:id="rId324"/>
            </p:custDataLst>
          </p:nvPr>
        </p:nvSpPr>
        <p:spPr>
          <a:xfrm>
            <a:off x="96012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6A1FD6DD-FE6F-4ADA-A944-068B6AE21EA3}"/>
              </a:ext>
            </a:extLst>
          </p:cNvPr>
          <p:cNvSpPr/>
          <p:nvPr>
            <p:custDataLst>
              <p:tags r:id="rId325"/>
            </p:custDataLst>
          </p:nvPr>
        </p:nvSpPr>
        <p:spPr>
          <a:xfrm>
            <a:off x="96901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96C0D3FB-1E42-4A83-A3FD-0F7B542F64FC}"/>
              </a:ext>
            </a:extLst>
          </p:cNvPr>
          <p:cNvSpPr/>
          <p:nvPr>
            <p:custDataLst>
              <p:tags r:id="rId326"/>
            </p:custDataLst>
          </p:nvPr>
        </p:nvSpPr>
        <p:spPr>
          <a:xfrm>
            <a:off x="100457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23F75247-02E3-4DE5-A722-03C43E11FDD4}"/>
              </a:ext>
            </a:extLst>
          </p:cNvPr>
          <p:cNvSpPr/>
          <p:nvPr>
            <p:custDataLst>
              <p:tags r:id="rId327"/>
            </p:custDataLst>
          </p:nvPr>
        </p:nvSpPr>
        <p:spPr>
          <a:xfrm>
            <a:off x="104013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2E3FC1F2-BFD0-496D-946B-3AE1028D5615}"/>
              </a:ext>
            </a:extLst>
          </p:cNvPr>
          <p:cNvSpPr/>
          <p:nvPr>
            <p:custDataLst>
              <p:tags r:id="rId328"/>
            </p:custDataLst>
          </p:nvPr>
        </p:nvSpPr>
        <p:spPr>
          <a:xfrm>
            <a:off x="104902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4CC29BA9-7854-404E-B471-382FB8153331}"/>
              </a:ext>
            </a:extLst>
          </p:cNvPr>
          <p:cNvSpPr/>
          <p:nvPr>
            <p:custDataLst>
              <p:tags r:id="rId329"/>
            </p:custDataLst>
          </p:nvPr>
        </p:nvSpPr>
        <p:spPr>
          <a:xfrm>
            <a:off x="105791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5DEFF075-9FAF-4D84-8A1B-207EA406AFEC}"/>
              </a:ext>
            </a:extLst>
          </p:cNvPr>
          <p:cNvSpPr/>
          <p:nvPr>
            <p:custDataLst>
              <p:tags r:id="rId330"/>
            </p:custDataLst>
          </p:nvPr>
        </p:nvSpPr>
        <p:spPr>
          <a:xfrm>
            <a:off x="106680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80ABB201-5ECD-461C-8E09-2C76B865304B}"/>
              </a:ext>
            </a:extLst>
          </p:cNvPr>
          <p:cNvSpPr/>
          <p:nvPr>
            <p:custDataLst>
              <p:tags r:id="rId331"/>
            </p:custDataLst>
          </p:nvPr>
        </p:nvSpPr>
        <p:spPr>
          <a:xfrm>
            <a:off x="107569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F050D4BD-20C4-4B68-A953-2ECD8F953EE5}"/>
              </a:ext>
            </a:extLst>
          </p:cNvPr>
          <p:cNvSpPr/>
          <p:nvPr>
            <p:custDataLst>
              <p:tags r:id="rId332"/>
            </p:custDataLst>
          </p:nvPr>
        </p:nvSpPr>
        <p:spPr>
          <a:xfrm>
            <a:off x="82677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84163323-FA70-4257-977B-6A3C1AC716CD}"/>
              </a:ext>
            </a:extLst>
          </p:cNvPr>
          <p:cNvSpPr/>
          <p:nvPr>
            <p:custDataLst>
              <p:tags r:id="rId333"/>
            </p:custDataLst>
          </p:nvPr>
        </p:nvSpPr>
        <p:spPr>
          <a:xfrm>
            <a:off x="83566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8FF6AEB7-0E3E-4BA6-814E-912BA463287E}"/>
              </a:ext>
            </a:extLst>
          </p:cNvPr>
          <p:cNvSpPr/>
          <p:nvPr>
            <p:custDataLst>
              <p:tags r:id="rId334"/>
            </p:custDataLst>
          </p:nvPr>
        </p:nvSpPr>
        <p:spPr>
          <a:xfrm>
            <a:off x="84455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2A76C21A-CC1E-43B2-AFD0-75A6B545B179}"/>
              </a:ext>
            </a:extLst>
          </p:cNvPr>
          <p:cNvSpPr/>
          <p:nvPr>
            <p:custDataLst>
              <p:tags r:id="rId335"/>
            </p:custDataLst>
          </p:nvPr>
        </p:nvSpPr>
        <p:spPr>
          <a:xfrm>
            <a:off x="85344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D8B1CC3B-E0ED-4550-80F5-B629EB3C9833}"/>
              </a:ext>
            </a:extLst>
          </p:cNvPr>
          <p:cNvSpPr/>
          <p:nvPr>
            <p:custDataLst>
              <p:tags r:id="rId336"/>
            </p:custDataLst>
          </p:nvPr>
        </p:nvSpPr>
        <p:spPr>
          <a:xfrm>
            <a:off x="86233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D027CAC3-BB73-467D-852D-3D91B1ADA7D2}"/>
              </a:ext>
            </a:extLst>
          </p:cNvPr>
          <p:cNvSpPr/>
          <p:nvPr>
            <p:custDataLst>
              <p:tags r:id="rId337"/>
            </p:custDataLst>
          </p:nvPr>
        </p:nvSpPr>
        <p:spPr>
          <a:xfrm>
            <a:off x="87122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E8A4233C-EFE8-4144-A429-EE130D27AA4E}"/>
              </a:ext>
            </a:extLst>
          </p:cNvPr>
          <p:cNvSpPr/>
          <p:nvPr>
            <p:custDataLst>
              <p:tags r:id="rId338"/>
            </p:custDataLst>
          </p:nvPr>
        </p:nvSpPr>
        <p:spPr>
          <a:xfrm>
            <a:off x="88011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D6D4D37-3F45-4CFE-B1A3-3E925D1F5C00}"/>
              </a:ext>
            </a:extLst>
          </p:cNvPr>
          <p:cNvSpPr/>
          <p:nvPr>
            <p:custDataLst>
              <p:tags r:id="rId339"/>
            </p:custDataLst>
          </p:nvPr>
        </p:nvSpPr>
        <p:spPr>
          <a:xfrm>
            <a:off x="92456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AF6318F3-7B70-4D0A-8B0B-94F58B030540}"/>
              </a:ext>
            </a:extLst>
          </p:cNvPr>
          <p:cNvSpPr/>
          <p:nvPr>
            <p:custDataLst>
              <p:tags r:id="rId340"/>
            </p:custDataLst>
          </p:nvPr>
        </p:nvSpPr>
        <p:spPr>
          <a:xfrm>
            <a:off x="98679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040A1428-B15C-47B2-9048-C3868EEC02F6}"/>
              </a:ext>
            </a:extLst>
          </p:cNvPr>
          <p:cNvSpPr/>
          <p:nvPr>
            <p:custDataLst>
              <p:tags r:id="rId341"/>
            </p:custDataLst>
          </p:nvPr>
        </p:nvSpPr>
        <p:spPr>
          <a:xfrm>
            <a:off x="99568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FEA60656-818C-4971-BE2F-AF2171FCF5B6}"/>
              </a:ext>
            </a:extLst>
          </p:cNvPr>
          <p:cNvSpPr/>
          <p:nvPr>
            <p:custDataLst>
              <p:tags r:id="rId342"/>
            </p:custDataLst>
          </p:nvPr>
        </p:nvSpPr>
        <p:spPr>
          <a:xfrm>
            <a:off x="100457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3D2A70E-6076-436E-941E-D58C24F5B6D4}"/>
              </a:ext>
            </a:extLst>
          </p:cNvPr>
          <p:cNvSpPr/>
          <p:nvPr>
            <p:custDataLst>
              <p:tags r:id="rId343"/>
            </p:custDataLst>
          </p:nvPr>
        </p:nvSpPr>
        <p:spPr>
          <a:xfrm>
            <a:off x="102235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6ED83BF6-1F58-429D-8DDB-AB6C7192B3FB}"/>
              </a:ext>
            </a:extLst>
          </p:cNvPr>
          <p:cNvSpPr/>
          <p:nvPr>
            <p:custDataLst>
              <p:tags r:id="rId344"/>
            </p:custDataLst>
          </p:nvPr>
        </p:nvSpPr>
        <p:spPr>
          <a:xfrm>
            <a:off x="104013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F97E8337-C8F3-41A9-BB44-5899657ED690}"/>
              </a:ext>
            </a:extLst>
          </p:cNvPr>
          <p:cNvSpPr/>
          <p:nvPr>
            <p:custDataLst>
              <p:tags r:id="rId345"/>
            </p:custDataLst>
          </p:nvPr>
        </p:nvSpPr>
        <p:spPr>
          <a:xfrm>
            <a:off x="104902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5C67C357-395D-4B8B-83E1-493FBCBDC98B}"/>
              </a:ext>
            </a:extLst>
          </p:cNvPr>
          <p:cNvSpPr/>
          <p:nvPr>
            <p:custDataLst>
              <p:tags r:id="rId346"/>
            </p:custDataLst>
          </p:nvPr>
        </p:nvSpPr>
        <p:spPr>
          <a:xfrm>
            <a:off x="105791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3BA8CA29-D4C2-4DF9-A39A-301BCC09973E}"/>
              </a:ext>
            </a:extLst>
          </p:cNvPr>
          <p:cNvSpPr/>
          <p:nvPr>
            <p:custDataLst>
              <p:tags r:id="rId347"/>
            </p:custDataLst>
          </p:nvPr>
        </p:nvSpPr>
        <p:spPr>
          <a:xfrm>
            <a:off x="82677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F4385C42-B409-47B0-868A-A17C7D10C2B4}"/>
              </a:ext>
            </a:extLst>
          </p:cNvPr>
          <p:cNvSpPr/>
          <p:nvPr>
            <p:custDataLst>
              <p:tags r:id="rId348"/>
            </p:custDataLst>
          </p:nvPr>
        </p:nvSpPr>
        <p:spPr>
          <a:xfrm>
            <a:off x="88011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37FB4377-6543-49F0-85F4-85E3B47F32C4}"/>
              </a:ext>
            </a:extLst>
          </p:cNvPr>
          <p:cNvSpPr/>
          <p:nvPr>
            <p:custDataLst>
              <p:tags r:id="rId349"/>
            </p:custDataLst>
          </p:nvPr>
        </p:nvSpPr>
        <p:spPr>
          <a:xfrm>
            <a:off x="89789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DBB66C94-FE27-4BBC-B4B1-937B201C1058}"/>
              </a:ext>
            </a:extLst>
          </p:cNvPr>
          <p:cNvSpPr/>
          <p:nvPr>
            <p:custDataLst>
              <p:tags r:id="rId350"/>
            </p:custDataLst>
          </p:nvPr>
        </p:nvSpPr>
        <p:spPr>
          <a:xfrm>
            <a:off x="90678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D8F8A0AC-ABD0-4F6F-AA56-A1F8A47F7548}"/>
              </a:ext>
            </a:extLst>
          </p:cNvPr>
          <p:cNvSpPr/>
          <p:nvPr>
            <p:custDataLst>
              <p:tags r:id="rId351"/>
            </p:custDataLst>
          </p:nvPr>
        </p:nvSpPr>
        <p:spPr>
          <a:xfrm>
            <a:off x="95123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EBDE095C-DF9E-486E-9630-AFCDF8A7C32A}"/>
              </a:ext>
            </a:extLst>
          </p:cNvPr>
          <p:cNvSpPr/>
          <p:nvPr>
            <p:custDataLst>
              <p:tags r:id="rId352"/>
            </p:custDataLst>
          </p:nvPr>
        </p:nvSpPr>
        <p:spPr>
          <a:xfrm>
            <a:off x="96901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59140068-06D2-462C-9A64-5D8A02E66238}"/>
              </a:ext>
            </a:extLst>
          </p:cNvPr>
          <p:cNvSpPr/>
          <p:nvPr>
            <p:custDataLst>
              <p:tags r:id="rId353"/>
            </p:custDataLst>
          </p:nvPr>
        </p:nvSpPr>
        <p:spPr>
          <a:xfrm>
            <a:off x="98679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4C68E00-25F6-4504-945F-94DE91D4198F}"/>
              </a:ext>
            </a:extLst>
          </p:cNvPr>
          <p:cNvSpPr/>
          <p:nvPr>
            <p:custDataLst>
              <p:tags r:id="rId354"/>
            </p:custDataLst>
          </p:nvPr>
        </p:nvSpPr>
        <p:spPr>
          <a:xfrm>
            <a:off x="100457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1217C022-05D5-4E5D-8E2A-BDCE70FEEC36}"/>
              </a:ext>
            </a:extLst>
          </p:cNvPr>
          <p:cNvSpPr/>
          <p:nvPr>
            <p:custDataLst>
              <p:tags r:id="rId355"/>
            </p:custDataLst>
          </p:nvPr>
        </p:nvSpPr>
        <p:spPr>
          <a:xfrm>
            <a:off x="104013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E534D5DE-C5B1-49DA-948E-47F6D0C4BA33}"/>
              </a:ext>
            </a:extLst>
          </p:cNvPr>
          <p:cNvSpPr/>
          <p:nvPr>
            <p:custDataLst>
              <p:tags r:id="rId356"/>
            </p:custDataLst>
          </p:nvPr>
        </p:nvSpPr>
        <p:spPr>
          <a:xfrm>
            <a:off x="106680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468C35C5-65AA-41BE-B97E-A98402E230E2}"/>
              </a:ext>
            </a:extLst>
          </p:cNvPr>
          <p:cNvSpPr/>
          <p:nvPr>
            <p:custDataLst>
              <p:tags r:id="rId357"/>
            </p:custDataLst>
          </p:nvPr>
        </p:nvSpPr>
        <p:spPr>
          <a:xfrm>
            <a:off x="107569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EB38189D-990E-47EA-A647-856C11F62C1D}"/>
              </a:ext>
            </a:extLst>
          </p:cNvPr>
          <p:cNvSpPr/>
          <p:nvPr>
            <p:custDataLst>
              <p:tags r:id="rId358"/>
            </p:custDataLst>
          </p:nvPr>
        </p:nvSpPr>
        <p:spPr>
          <a:xfrm>
            <a:off x="82677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369ACE6A-7837-44DA-9957-F9621E51498D}"/>
              </a:ext>
            </a:extLst>
          </p:cNvPr>
          <p:cNvSpPr/>
          <p:nvPr>
            <p:custDataLst>
              <p:tags r:id="rId359"/>
            </p:custDataLst>
          </p:nvPr>
        </p:nvSpPr>
        <p:spPr>
          <a:xfrm>
            <a:off x="84455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68E9AEC9-19B1-45FF-BBFE-B16CA3A91572}"/>
              </a:ext>
            </a:extLst>
          </p:cNvPr>
          <p:cNvSpPr/>
          <p:nvPr>
            <p:custDataLst>
              <p:tags r:id="rId360"/>
            </p:custDataLst>
          </p:nvPr>
        </p:nvSpPr>
        <p:spPr>
          <a:xfrm>
            <a:off x="85344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5DDB017A-C98E-4E40-9CBB-89E1A48BA453}"/>
              </a:ext>
            </a:extLst>
          </p:cNvPr>
          <p:cNvSpPr/>
          <p:nvPr>
            <p:custDataLst>
              <p:tags r:id="rId361"/>
            </p:custDataLst>
          </p:nvPr>
        </p:nvSpPr>
        <p:spPr>
          <a:xfrm>
            <a:off x="86233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90F86F92-264E-48E3-BB8C-609AD225F767}"/>
              </a:ext>
            </a:extLst>
          </p:cNvPr>
          <p:cNvSpPr/>
          <p:nvPr>
            <p:custDataLst>
              <p:tags r:id="rId362"/>
            </p:custDataLst>
          </p:nvPr>
        </p:nvSpPr>
        <p:spPr>
          <a:xfrm>
            <a:off x="88011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B401787C-6E7B-4C8E-B44F-0FADD3AFCD08}"/>
              </a:ext>
            </a:extLst>
          </p:cNvPr>
          <p:cNvSpPr/>
          <p:nvPr>
            <p:custDataLst>
              <p:tags r:id="rId363"/>
            </p:custDataLst>
          </p:nvPr>
        </p:nvSpPr>
        <p:spPr>
          <a:xfrm>
            <a:off x="89789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D5BE6F2E-3BEC-452E-888C-B3C5BAF37FF1}"/>
              </a:ext>
            </a:extLst>
          </p:cNvPr>
          <p:cNvSpPr/>
          <p:nvPr>
            <p:custDataLst>
              <p:tags r:id="rId364"/>
            </p:custDataLst>
          </p:nvPr>
        </p:nvSpPr>
        <p:spPr>
          <a:xfrm>
            <a:off x="90678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09A35DAF-AB78-4815-8D91-31253BECC0B6}"/>
              </a:ext>
            </a:extLst>
          </p:cNvPr>
          <p:cNvSpPr/>
          <p:nvPr>
            <p:custDataLst>
              <p:tags r:id="rId365"/>
            </p:custDataLst>
          </p:nvPr>
        </p:nvSpPr>
        <p:spPr>
          <a:xfrm>
            <a:off x="91567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1C6520EA-71EE-4BE0-A9FD-8CBCA622807D}"/>
              </a:ext>
            </a:extLst>
          </p:cNvPr>
          <p:cNvSpPr/>
          <p:nvPr>
            <p:custDataLst>
              <p:tags r:id="rId366"/>
            </p:custDataLst>
          </p:nvPr>
        </p:nvSpPr>
        <p:spPr>
          <a:xfrm>
            <a:off x="96901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8D678CD0-4AAA-41D3-BDED-F5E56BCF7ADE}"/>
              </a:ext>
            </a:extLst>
          </p:cNvPr>
          <p:cNvSpPr/>
          <p:nvPr>
            <p:custDataLst>
              <p:tags r:id="rId367"/>
            </p:custDataLst>
          </p:nvPr>
        </p:nvSpPr>
        <p:spPr>
          <a:xfrm>
            <a:off x="98679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C91CA7CD-F43E-4EBD-BE14-57FFA65182FA}"/>
              </a:ext>
            </a:extLst>
          </p:cNvPr>
          <p:cNvSpPr/>
          <p:nvPr>
            <p:custDataLst>
              <p:tags r:id="rId368"/>
            </p:custDataLst>
          </p:nvPr>
        </p:nvSpPr>
        <p:spPr>
          <a:xfrm>
            <a:off x="100457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57CCF980-7126-43A8-ADF4-77703E5B2B9E}"/>
              </a:ext>
            </a:extLst>
          </p:cNvPr>
          <p:cNvSpPr/>
          <p:nvPr>
            <p:custDataLst>
              <p:tags r:id="rId369"/>
            </p:custDataLst>
          </p:nvPr>
        </p:nvSpPr>
        <p:spPr>
          <a:xfrm>
            <a:off x="101346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6FBA6F0C-1930-4921-90E6-3DFD29D693ED}"/>
              </a:ext>
            </a:extLst>
          </p:cNvPr>
          <p:cNvSpPr/>
          <p:nvPr>
            <p:custDataLst>
              <p:tags r:id="rId370"/>
            </p:custDataLst>
          </p:nvPr>
        </p:nvSpPr>
        <p:spPr>
          <a:xfrm>
            <a:off x="102235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D06F0893-7086-4045-859D-573C3FD413FE}"/>
              </a:ext>
            </a:extLst>
          </p:cNvPr>
          <p:cNvSpPr/>
          <p:nvPr>
            <p:custDataLst>
              <p:tags r:id="rId371"/>
            </p:custDataLst>
          </p:nvPr>
        </p:nvSpPr>
        <p:spPr>
          <a:xfrm>
            <a:off x="103124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918CF49B-82B2-41BE-9C14-1F3426685A0F}"/>
              </a:ext>
            </a:extLst>
          </p:cNvPr>
          <p:cNvSpPr/>
          <p:nvPr>
            <p:custDataLst>
              <p:tags r:id="rId372"/>
            </p:custDataLst>
          </p:nvPr>
        </p:nvSpPr>
        <p:spPr>
          <a:xfrm>
            <a:off x="104013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81466500-1B0A-43D1-B3CC-BA86C9031E0F}"/>
              </a:ext>
            </a:extLst>
          </p:cNvPr>
          <p:cNvSpPr/>
          <p:nvPr>
            <p:custDataLst>
              <p:tags r:id="rId373"/>
            </p:custDataLst>
          </p:nvPr>
        </p:nvSpPr>
        <p:spPr>
          <a:xfrm>
            <a:off x="105791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52D1D29E-CA5A-493E-B1B8-B5D347EAA159}"/>
              </a:ext>
            </a:extLst>
          </p:cNvPr>
          <p:cNvSpPr/>
          <p:nvPr>
            <p:custDataLst>
              <p:tags r:id="rId374"/>
            </p:custDataLst>
          </p:nvPr>
        </p:nvSpPr>
        <p:spPr>
          <a:xfrm>
            <a:off x="82677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A8FBCF14-823F-4A41-829D-2F2ACE2508AE}"/>
              </a:ext>
            </a:extLst>
          </p:cNvPr>
          <p:cNvSpPr/>
          <p:nvPr>
            <p:custDataLst>
              <p:tags r:id="rId375"/>
            </p:custDataLst>
          </p:nvPr>
        </p:nvSpPr>
        <p:spPr>
          <a:xfrm>
            <a:off x="84455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55D6EB29-C006-42C4-8E7F-91D36D00A654}"/>
              </a:ext>
            </a:extLst>
          </p:cNvPr>
          <p:cNvSpPr/>
          <p:nvPr>
            <p:custDataLst>
              <p:tags r:id="rId376"/>
            </p:custDataLst>
          </p:nvPr>
        </p:nvSpPr>
        <p:spPr>
          <a:xfrm>
            <a:off x="85344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938D8ABB-F1E9-4B51-9D2A-88743037685F}"/>
              </a:ext>
            </a:extLst>
          </p:cNvPr>
          <p:cNvSpPr/>
          <p:nvPr>
            <p:custDataLst>
              <p:tags r:id="rId377"/>
            </p:custDataLst>
          </p:nvPr>
        </p:nvSpPr>
        <p:spPr>
          <a:xfrm>
            <a:off x="86233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8B3464A4-B5BE-4D8F-84CF-06F2223F7BBE}"/>
              </a:ext>
            </a:extLst>
          </p:cNvPr>
          <p:cNvSpPr/>
          <p:nvPr>
            <p:custDataLst>
              <p:tags r:id="rId378"/>
            </p:custDataLst>
          </p:nvPr>
        </p:nvSpPr>
        <p:spPr>
          <a:xfrm>
            <a:off x="88011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5ECB2F88-68EE-4158-A477-2E9B505E43A4}"/>
              </a:ext>
            </a:extLst>
          </p:cNvPr>
          <p:cNvSpPr/>
          <p:nvPr>
            <p:custDataLst>
              <p:tags r:id="rId379"/>
            </p:custDataLst>
          </p:nvPr>
        </p:nvSpPr>
        <p:spPr>
          <a:xfrm>
            <a:off x="89789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7CA8E4CA-E79C-4EF8-9C54-76B471C40760}"/>
              </a:ext>
            </a:extLst>
          </p:cNvPr>
          <p:cNvSpPr/>
          <p:nvPr>
            <p:custDataLst>
              <p:tags r:id="rId380"/>
            </p:custDataLst>
          </p:nvPr>
        </p:nvSpPr>
        <p:spPr>
          <a:xfrm>
            <a:off x="93345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2" name="Rectangle 381">
            <a:extLst>
              <a:ext uri="{FF2B5EF4-FFF2-40B4-BE49-F238E27FC236}">
                <a16:creationId xmlns:a16="http://schemas.microsoft.com/office/drawing/2014/main" id="{351CE7C3-4F26-4C26-BC2D-976FFDD41D3C}"/>
              </a:ext>
            </a:extLst>
          </p:cNvPr>
          <p:cNvSpPr/>
          <p:nvPr>
            <p:custDataLst>
              <p:tags r:id="rId381"/>
            </p:custDataLst>
          </p:nvPr>
        </p:nvSpPr>
        <p:spPr>
          <a:xfrm>
            <a:off x="95123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6EFC4481-61C9-4593-A2EA-EE4F4D8C643B}"/>
              </a:ext>
            </a:extLst>
          </p:cNvPr>
          <p:cNvSpPr/>
          <p:nvPr>
            <p:custDataLst>
              <p:tags r:id="rId382"/>
            </p:custDataLst>
          </p:nvPr>
        </p:nvSpPr>
        <p:spPr>
          <a:xfrm>
            <a:off x="96012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7C19A6FC-F708-45C7-8C75-5BB88C01309C}"/>
              </a:ext>
            </a:extLst>
          </p:cNvPr>
          <p:cNvSpPr/>
          <p:nvPr>
            <p:custDataLst>
              <p:tags r:id="rId383"/>
            </p:custDataLst>
          </p:nvPr>
        </p:nvSpPr>
        <p:spPr>
          <a:xfrm>
            <a:off x="97790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4AB75352-5D3C-441F-AF4C-DF4104B1B784}"/>
              </a:ext>
            </a:extLst>
          </p:cNvPr>
          <p:cNvSpPr/>
          <p:nvPr>
            <p:custDataLst>
              <p:tags r:id="rId384"/>
            </p:custDataLst>
          </p:nvPr>
        </p:nvSpPr>
        <p:spPr>
          <a:xfrm>
            <a:off x="98679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14CC31AF-62E4-4677-A6F8-D6D5B33BD38E}"/>
              </a:ext>
            </a:extLst>
          </p:cNvPr>
          <p:cNvSpPr/>
          <p:nvPr>
            <p:custDataLst>
              <p:tags r:id="rId385"/>
            </p:custDataLst>
          </p:nvPr>
        </p:nvSpPr>
        <p:spPr>
          <a:xfrm>
            <a:off x="104902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6645DA0B-C37A-4B40-A6DA-43A5F92D318E}"/>
              </a:ext>
            </a:extLst>
          </p:cNvPr>
          <p:cNvSpPr/>
          <p:nvPr>
            <p:custDataLst>
              <p:tags r:id="rId386"/>
            </p:custDataLst>
          </p:nvPr>
        </p:nvSpPr>
        <p:spPr>
          <a:xfrm>
            <a:off x="105791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8" name="Rectangle 387">
            <a:extLst>
              <a:ext uri="{FF2B5EF4-FFF2-40B4-BE49-F238E27FC236}">
                <a16:creationId xmlns:a16="http://schemas.microsoft.com/office/drawing/2014/main" id="{EF8BBFF1-06E0-42F2-B1CA-A70923483F5B}"/>
              </a:ext>
            </a:extLst>
          </p:cNvPr>
          <p:cNvSpPr/>
          <p:nvPr>
            <p:custDataLst>
              <p:tags r:id="rId387"/>
            </p:custDataLst>
          </p:nvPr>
        </p:nvSpPr>
        <p:spPr>
          <a:xfrm>
            <a:off x="82677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90FBAF88-1D16-4789-B299-FC23721AD170}"/>
              </a:ext>
            </a:extLst>
          </p:cNvPr>
          <p:cNvSpPr/>
          <p:nvPr>
            <p:custDataLst>
              <p:tags r:id="rId388"/>
            </p:custDataLst>
          </p:nvPr>
        </p:nvSpPr>
        <p:spPr>
          <a:xfrm>
            <a:off x="84455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DCA2EDE8-7DD7-413A-866A-3AF5A2ECD887}"/>
              </a:ext>
            </a:extLst>
          </p:cNvPr>
          <p:cNvSpPr/>
          <p:nvPr>
            <p:custDataLst>
              <p:tags r:id="rId389"/>
            </p:custDataLst>
          </p:nvPr>
        </p:nvSpPr>
        <p:spPr>
          <a:xfrm>
            <a:off x="85344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E5861E79-A5EC-4D1F-B0EF-B30595558C53}"/>
              </a:ext>
            </a:extLst>
          </p:cNvPr>
          <p:cNvSpPr/>
          <p:nvPr>
            <p:custDataLst>
              <p:tags r:id="rId390"/>
            </p:custDataLst>
          </p:nvPr>
        </p:nvSpPr>
        <p:spPr>
          <a:xfrm>
            <a:off x="86233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6B80BEBE-9954-4925-ACBD-BE02E4037456}"/>
              </a:ext>
            </a:extLst>
          </p:cNvPr>
          <p:cNvSpPr/>
          <p:nvPr>
            <p:custDataLst>
              <p:tags r:id="rId391"/>
            </p:custDataLst>
          </p:nvPr>
        </p:nvSpPr>
        <p:spPr>
          <a:xfrm>
            <a:off x="88011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139C0AB4-0A35-4B47-A7AC-8FB18639B104}"/>
              </a:ext>
            </a:extLst>
          </p:cNvPr>
          <p:cNvSpPr/>
          <p:nvPr>
            <p:custDataLst>
              <p:tags r:id="rId392"/>
            </p:custDataLst>
          </p:nvPr>
        </p:nvSpPr>
        <p:spPr>
          <a:xfrm>
            <a:off x="89789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994D94A5-8937-489F-AD0B-D79E97F90F1C}"/>
              </a:ext>
            </a:extLst>
          </p:cNvPr>
          <p:cNvSpPr/>
          <p:nvPr>
            <p:custDataLst>
              <p:tags r:id="rId393"/>
            </p:custDataLst>
          </p:nvPr>
        </p:nvSpPr>
        <p:spPr>
          <a:xfrm>
            <a:off x="90678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0B58D0D7-B204-41A5-90B9-8F56400BB849}"/>
              </a:ext>
            </a:extLst>
          </p:cNvPr>
          <p:cNvSpPr/>
          <p:nvPr>
            <p:custDataLst>
              <p:tags r:id="rId394"/>
            </p:custDataLst>
          </p:nvPr>
        </p:nvSpPr>
        <p:spPr>
          <a:xfrm>
            <a:off x="92456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FE010E55-4DDB-4E18-8688-F3C84C7CF226}"/>
              </a:ext>
            </a:extLst>
          </p:cNvPr>
          <p:cNvSpPr/>
          <p:nvPr>
            <p:custDataLst>
              <p:tags r:id="rId395"/>
            </p:custDataLst>
          </p:nvPr>
        </p:nvSpPr>
        <p:spPr>
          <a:xfrm>
            <a:off x="93345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E05D3D0E-50B8-4C82-A6B2-596395ABF7C0}"/>
              </a:ext>
            </a:extLst>
          </p:cNvPr>
          <p:cNvSpPr/>
          <p:nvPr>
            <p:custDataLst>
              <p:tags r:id="rId396"/>
            </p:custDataLst>
          </p:nvPr>
        </p:nvSpPr>
        <p:spPr>
          <a:xfrm>
            <a:off x="94234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FA20675D-758C-4A0A-AD85-508D0A81CF8B}"/>
              </a:ext>
            </a:extLst>
          </p:cNvPr>
          <p:cNvSpPr/>
          <p:nvPr>
            <p:custDataLst>
              <p:tags r:id="rId397"/>
            </p:custDataLst>
          </p:nvPr>
        </p:nvSpPr>
        <p:spPr>
          <a:xfrm>
            <a:off x="95123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F405F03A-3FAF-47D0-BD1E-E669D9FA8B4D}"/>
              </a:ext>
            </a:extLst>
          </p:cNvPr>
          <p:cNvSpPr/>
          <p:nvPr>
            <p:custDataLst>
              <p:tags r:id="rId398"/>
            </p:custDataLst>
          </p:nvPr>
        </p:nvSpPr>
        <p:spPr>
          <a:xfrm>
            <a:off x="96012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786F92AB-8D8A-4099-81CD-55596BF99F86}"/>
              </a:ext>
            </a:extLst>
          </p:cNvPr>
          <p:cNvSpPr/>
          <p:nvPr>
            <p:custDataLst>
              <p:tags r:id="rId399"/>
            </p:custDataLst>
          </p:nvPr>
        </p:nvSpPr>
        <p:spPr>
          <a:xfrm>
            <a:off x="96901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5E257012-E409-4F09-A769-A7B64542B1DD}"/>
              </a:ext>
            </a:extLst>
          </p:cNvPr>
          <p:cNvSpPr/>
          <p:nvPr>
            <p:custDataLst>
              <p:tags r:id="rId400"/>
            </p:custDataLst>
          </p:nvPr>
        </p:nvSpPr>
        <p:spPr>
          <a:xfrm>
            <a:off x="97790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09A7B172-5B6B-4734-B270-FF02E8D00C3C}"/>
              </a:ext>
            </a:extLst>
          </p:cNvPr>
          <p:cNvSpPr/>
          <p:nvPr>
            <p:custDataLst>
              <p:tags r:id="rId401"/>
            </p:custDataLst>
          </p:nvPr>
        </p:nvSpPr>
        <p:spPr>
          <a:xfrm>
            <a:off x="102235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ECA2E6B0-A38B-4DE4-83A6-3E9CABD03E4A}"/>
              </a:ext>
            </a:extLst>
          </p:cNvPr>
          <p:cNvSpPr/>
          <p:nvPr>
            <p:custDataLst>
              <p:tags r:id="rId402"/>
            </p:custDataLst>
          </p:nvPr>
        </p:nvSpPr>
        <p:spPr>
          <a:xfrm>
            <a:off x="103124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AED931E7-D559-42E1-B19A-3FFACAA629CD}"/>
              </a:ext>
            </a:extLst>
          </p:cNvPr>
          <p:cNvSpPr/>
          <p:nvPr>
            <p:custDataLst>
              <p:tags r:id="rId403"/>
            </p:custDataLst>
          </p:nvPr>
        </p:nvSpPr>
        <p:spPr>
          <a:xfrm>
            <a:off x="104013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82297C85-F792-44E5-A661-4D34C70A7DC7}"/>
              </a:ext>
            </a:extLst>
          </p:cNvPr>
          <p:cNvSpPr/>
          <p:nvPr>
            <p:custDataLst>
              <p:tags r:id="rId404"/>
            </p:custDataLst>
          </p:nvPr>
        </p:nvSpPr>
        <p:spPr>
          <a:xfrm>
            <a:off x="104902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67BE8DD5-95C5-47B5-AA14-36840C00FA9F}"/>
              </a:ext>
            </a:extLst>
          </p:cNvPr>
          <p:cNvSpPr/>
          <p:nvPr>
            <p:custDataLst>
              <p:tags r:id="rId405"/>
            </p:custDataLst>
          </p:nvPr>
        </p:nvSpPr>
        <p:spPr>
          <a:xfrm>
            <a:off x="105791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68B58FB-7CC7-43BD-8CBE-C30790397021}"/>
              </a:ext>
            </a:extLst>
          </p:cNvPr>
          <p:cNvSpPr/>
          <p:nvPr>
            <p:custDataLst>
              <p:tags r:id="rId406"/>
            </p:custDataLst>
          </p:nvPr>
        </p:nvSpPr>
        <p:spPr>
          <a:xfrm>
            <a:off x="106680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DF85FF1C-0B72-41D1-862F-200E31C744E9}"/>
              </a:ext>
            </a:extLst>
          </p:cNvPr>
          <p:cNvSpPr/>
          <p:nvPr>
            <p:custDataLst>
              <p:tags r:id="rId407"/>
            </p:custDataLst>
          </p:nvPr>
        </p:nvSpPr>
        <p:spPr>
          <a:xfrm>
            <a:off x="82677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E62898B9-58C0-4E0C-B7D3-9BB2A65E8BC3}"/>
              </a:ext>
            </a:extLst>
          </p:cNvPr>
          <p:cNvSpPr/>
          <p:nvPr>
            <p:custDataLst>
              <p:tags r:id="rId408"/>
            </p:custDataLst>
          </p:nvPr>
        </p:nvSpPr>
        <p:spPr>
          <a:xfrm>
            <a:off x="88011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25B6B8DF-0D55-4BC3-9C80-2521628BD268}"/>
              </a:ext>
            </a:extLst>
          </p:cNvPr>
          <p:cNvSpPr/>
          <p:nvPr>
            <p:custDataLst>
              <p:tags r:id="rId409"/>
            </p:custDataLst>
          </p:nvPr>
        </p:nvSpPr>
        <p:spPr>
          <a:xfrm>
            <a:off x="90678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41B8571F-3749-44F8-AC3F-94EEC44FDAB8}"/>
              </a:ext>
            </a:extLst>
          </p:cNvPr>
          <p:cNvSpPr/>
          <p:nvPr>
            <p:custDataLst>
              <p:tags r:id="rId410"/>
            </p:custDataLst>
          </p:nvPr>
        </p:nvSpPr>
        <p:spPr>
          <a:xfrm>
            <a:off x="91567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6CC6F35A-B3A4-444F-BB2C-9AB468B4D675}"/>
              </a:ext>
            </a:extLst>
          </p:cNvPr>
          <p:cNvSpPr/>
          <p:nvPr>
            <p:custDataLst>
              <p:tags r:id="rId411"/>
            </p:custDataLst>
          </p:nvPr>
        </p:nvSpPr>
        <p:spPr>
          <a:xfrm>
            <a:off x="96012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818BE764-B963-4F19-B791-D5AA1E709772}"/>
              </a:ext>
            </a:extLst>
          </p:cNvPr>
          <p:cNvSpPr/>
          <p:nvPr>
            <p:custDataLst>
              <p:tags r:id="rId412"/>
            </p:custDataLst>
          </p:nvPr>
        </p:nvSpPr>
        <p:spPr>
          <a:xfrm>
            <a:off x="97790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B2CA574B-9C52-42D7-844F-A31636AD128B}"/>
              </a:ext>
            </a:extLst>
          </p:cNvPr>
          <p:cNvSpPr/>
          <p:nvPr>
            <p:custDataLst>
              <p:tags r:id="rId413"/>
            </p:custDataLst>
          </p:nvPr>
        </p:nvSpPr>
        <p:spPr>
          <a:xfrm>
            <a:off x="98679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1106B264-4CF3-43DF-A195-55B10BAA7351}"/>
              </a:ext>
            </a:extLst>
          </p:cNvPr>
          <p:cNvSpPr/>
          <p:nvPr>
            <p:custDataLst>
              <p:tags r:id="rId414"/>
            </p:custDataLst>
          </p:nvPr>
        </p:nvSpPr>
        <p:spPr>
          <a:xfrm>
            <a:off x="99568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F3CC897A-F2FE-48BC-8767-7EF37FF8AB83}"/>
              </a:ext>
            </a:extLst>
          </p:cNvPr>
          <p:cNvSpPr/>
          <p:nvPr>
            <p:custDataLst>
              <p:tags r:id="rId415"/>
            </p:custDataLst>
          </p:nvPr>
        </p:nvSpPr>
        <p:spPr>
          <a:xfrm>
            <a:off x="100457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00F33922-37F6-437E-BA84-5C9E91E87114}"/>
              </a:ext>
            </a:extLst>
          </p:cNvPr>
          <p:cNvSpPr/>
          <p:nvPr>
            <p:custDataLst>
              <p:tags r:id="rId416"/>
            </p:custDataLst>
          </p:nvPr>
        </p:nvSpPr>
        <p:spPr>
          <a:xfrm>
            <a:off x="101346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190836E8-FB1F-4E59-8C13-819D43D22AB2}"/>
              </a:ext>
            </a:extLst>
          </p:cNvPr>
          <p:cNvSpPr/>
          <p:nvPr>
            <p:custDataLst>
              <p:tags r:id="rId417"/>
            </p:custDataLst>
          </p:nvPr>
        </p:nvSpPr>
        <p:spPr>
          <a:xfrm>
            <a:off x="104902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D2CFF32B-147F-4F80-9AEE-72276DEAE422}"/>
              </a:ext>
            </a:extLst>
          </p:cNvPr>
          <p:cNvSpPr/>
          <p:nvPr>
            <p:custDataLst>
              <p:tags r:id="rId418"/>
            </p:custDataLst>
          </p:nvPr>
        </p:nvSpPr>
        <p:spPr>
          <a:xfrm>
            <a:off x="106680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8D6F437F-85B6-46E7-AC10-E0B06999CAE2}"/>
              </a:ext>
            </a:extLst>
          </p:cNvPr>
          <p:cNvSpPr/>
          <p:nvPr>
            <p:custDataLst>
              <p:tags r:id="rId419"/>
            </p:custDataLst>
          </p:nvPr>
        </p:nvSpPr>
        <p:spPr>
          <a:xfrm>
            <a:off x="82677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65349890-60B8-4309-B7F8-EC60D081CF68}"/>
              </a:ext>
            </a:extLst>
          </p:cNvPr>
          <p:cNvSpPr/>
          <p:nvPr>
            <p:custDataLst>
              <p:tags r:id="rId420"/>
            </p:custDataLst>
          </p:nvPr>
        </p:nvSpPr>
        <p:spPr>
          <a:xfrm>
            <a:off x="83566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5DAD57D9-AAD5-4CEF-B551-CED75D1F6423}"/>
              </a:ext>
            </a:extLst>
          </p:cNvPr>
          <p:cNvSpPr/>
          <p:nvPr>
            <p:custDataLst>
              <p:tags r:id="rId421"/>
            </p:custDataLst>
          </p:nvPr>
        </p:nvSpPr>
        <p:spPr>
          <a:xfrm>
            <a:off x="84455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3" name="Rectangle 422">
            <a:extLst>
              <a:ext uri="{FF2B5EF4-FFF2-40B4-BE49-F238E27FC236}">
                <a16:creationId xmlns:a16="http://schemas.microsoft.com/office/drawing/2014/main" id="{023BCFFD-6184-44DF-B85C-5F75897A85C3}"/>
              </a:ext>
            </a:extLst>
          </p:cNvPr>
          <p:cNvSpPr/>
          <p:nvPr>
            <p:custDataLst>
              <p:tags r:id="rId422"/>
            </p:custDataLst>
          </p:nvPr>
        </p:nvSpPr>
        <p:spPr>
          <a:xfrm>
            <a:off x="85344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0FC043CB-70C8-45A9-92BD-B77B1D1DB244}"/>
              </a:ext>
            </a:extLst>
          </p:cNvPr>
          <p:cNvSpPr/>
          <p:nvPr>
            <p:custDataLst>
              <p:tags r:id="rId423"/>
            </p:custDataLst>
          </p:nvPr>
        </p:nvSpPr>
        <p:spPr>
          <a:xfrm>
            <a:off x="86233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5" name="Rectangle 424">
            <a:extLst>
              <a:ext uri="{FF2B5EF4-FFF2-40B4-BE49-F238E27FC236}">
                <a16:creationId xmlns:a16="http://schemas.microsoft.com/office/drawing/2014/main" id="{D72A2D71-9220-4E1D-86DC-E51EDCE4C359}"/>
              </a:ext>
            </a:extLst>
          </p:cNvPr>
          <p:cNvSpPr/>
          <p:nvPr>
            <p:custDataLst>
              <p:tags r:id="rId424"/>
            </p:custDataLst>
          </p:nvPr>
        </p:nvSpPr>
        <p:spPr>
          <a:xfrm>
            <a:off x="87122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8387EF6-04AC-48CC-9BDA-0F23E73EE340}"/>
              </a:ext>
            </a:extLst>
          </p:cNvPr>
          <p:cNvSpPr/>
          <p:nvPr>
            <p:custDataLst>
              <p:tags r:id="rId425"/>
            </p:custDataLst>
          </p:nvPr>
        </p:nvSpPr>
        <p:spPr>
          <a:xfrm>
            <a:off x="88011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84A2C625-1DD4-468D-B6BB-F65034350209}"/>
              </a:ext>
            </a:extLst>
          </p:cNvPr>
          <p:cNvSpPr/>
          <p:nvPr>
            <p:custDataLst>
              <p:tags r:id="rId426"/>
            </p:custDataLst>
          </p:nvPr>
        </p:nvSpPr>
        <p:spPr>
          <a:xfrm>
            <a:off x="89789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A482DE0-156D-4D79-812A-8AED7B87B6C8}"/>
              </a:ext>
            </a:extLst>
          </p:cNvPr>
          <p:cNvSpPr/>
          <p:nvPr>
            <p:custDataLst>
              <p:tags r:id="rId427"/>
            </p:custDataLst>
          </p:nvPr>
        </p:nvSpPr>
        <p:spPr>
          <a:xfrm>
            <a:off x="92456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29" name="Rectangle 428">
            <a:extLst>
              <a:ext uri="{FF2B5EF4-FFF2-40B4-BE49-F238E27FC236}">
                <a16:creationId xmlns:a16="http://schemas.microsoft.com/office/drawing/2014/main" id="{6759EAA3-3889-4899-B923-2BDC81CE9756}"/>
              </a:ext>
            </a:extLst>
          </p:cNvPr>
          <p:cNvSpPr/>
          <p:nvPr>
            <p:custDataLst>
              <p:tags r:id="rId428"/>
            </p:custDataLst>
          </p:nvPr>
        </p:nvSpPr>
        <p:spPr>
          <a:xfrm>
            <a:off x="95123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8EA45D82-6E67-487B-8DC3-05655551CEFF}"/>
              </a:ext>
            </a:extLst>
          </p:cNvPr>
          <p:cNvSpPr/>
          <p:nvPr>
            <p:custDataLst>
              <p:tags r:id="rId429"/>
            </p:custDataLst>
          </p:nvPr>
        </p:nvSpPr>
        <p:spPr>
          <a:xfrm>
            <a:off x="96012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1" name="Rectangle 430">
            <a:extLst>
              <a:ext uri="{FF2B5EF4-FFF2-40B4-BE49-F238E27FC236}">
                <a16:creationId xmlns:a16="http://schemas.microsoft.com/office/drawing/2014/main" id="{0AF09D7A-C617-4576-932D-51F3E2B35D34}"/>
              </a:ext>
            </a:extLst>
          </p:cNvPr>
          <p:cNvSpPr/>
          <p:nvPr>
            <p:custDataLst>
              <p:tags r:id="rId430"/>
            </p:custDataLst>
          </p:nvPr>
        </p:nvSpPr>
        <p:spPr>
          <a:xfrm>
            <a:off x="99568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A3EE224D-0B6E-47A1-9ECB-D00E157D6BA8}"/>
              </a:ext>
            </a:extLst>
          </p:cNvPr>
          <p:cNvSpPr/>
          <p:nvPr>
            <p:custDataLst>
              <p:tags r:id="rId431"/>
            </p:custDataLst>
          </p:nvPr>
        </p:nvSpPr>
        <p:spPr>
          <a:xfrm>
            <a:off x="101346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99227578-4608-460C-ADB7-6E0CFFEE6567}"/>
              </a:ext>
            </a:extLst>
          </p:cNvPr>
          <p:cNvSpPr/>
          <p:nvPr>
            <p:custDataLst>
              <p:tags r:id="rId432"/>
            </p:custDataLst>
          </p:nvPr>
        </p:nvSpPr>
        <p:spPr>
          <a:xfrm>
            <a:off x="103124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3A4A7BB-2EFA-47A9-A1CF-6B52BE475DEE}"/>
              </a:ext>
            </a:extLst>
          </p:cNvPr>
          <p:cNvSpPr/>
          <p:nvPr>
            <p:custDataLst>
              <p:tags r:id="rId433"/>
            </p:custDataLst>
          </p:nvPr>
        </p:nvSpPr>
        <p:spPr>
          <a:xfrm>
            <a:off x="104013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39E34E0C-E9D2-40EA-B4F1-FCBDBA5BAF9B}"/>
              </a:ext>
            </a:extLst>
          </p:cNvPr>
          <p:cNvSpPr/>
          <p:nvPr>
            <p:custDataLst>
              <p:tags r:id="rId434"/>
            </p:custDataLst>
          </p:nvPr>
        </p:nvSpPr>
        <p:spPr>
          <a:xfrm>
            <a:off x="104902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8D027EB0-2195-4067-961B-EC726E34E499}"/>
              </a:ext>
            </a:extLst>
          </p:cNvPr>
          <p:cNvSpPr/>
          <p:nvPr>
            <p:custDataLst>
              <p:tags r:id="rId435"/>
            </p:custDataLst>
          </p:nvPr>
        </p:nvSpPr>
        <p:spPr>
          <a:xfrm>
            <a:off x="105791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1046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EAEBF-7DB1-8E77-C6CA-361DD0C2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59</a:t>
            </a:fld>
            <a:endParaRPr lang="en-GB" dirty="0"/>
          </a:p>
        </p:txBody>
      </p:sp>
      <p:pic>
        <p:nvPicPr>
          <p:cNvPr id="4" name="Picture 3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66630BE-F3F4-BA45-35BB-8B59A59C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2" y="222621"/>
            <a:ext cx="10481767" cy="6412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25D1A-4E67-8201-A787-3FB119DEA059}"/>
              </a:ext>
            </a:extLst>
          </p:cNvPr>
          <p:cNvSpPr txBox="1"/>
          <p:nvPr/>
        </p:nvSpPr>
        <p:spPr>
          <a:xfrm>
            <a:off x="209320" y="6356349"/>
            <a:ext cx="518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Source: 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09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90987C-286E-510C-B8F5-1792213EB837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829ED-A900-4F1F-CE76-D4CD7E8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content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EE27-F855-91BF-C90B-B9AE6E8B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3363A-9297-622C-BDB2-C0D07106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EBD5C7-1FBA-368E-8D31-6FCE5259ED51}"/>
              </a:ext>
            </a:extLst>
          </p:cNvPr>
          <p:cNvSpPr txBox="1">
            <a:spLocks/>
          </p:cNvSpPr>
          <p:nvPr/>
        </p:nvSpPr>
        <p:spPr>
          <a:xfrm>
            <a:off x="753912" y="1456985"/>
            <a:ext cx="108764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44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4300" b="1" dirty="0"/>
              <a:t>Qualitative content analysis</a:t>
            </a:r>
          </a:p>
          <a:p>
            <a:r>
              <a:rPr lang="en-GB" sz="4300" dirty="0"/>
              <a:t>Plausible categories</a:t>
            </a:r>
          </a:p>
          <a:p>
            <a:r>
              <a:rPr lang="en-GB" sz="4300" dirty="0"/>
              <a:t>Explanation of coding decisions</a:t>
            </a:r>
          </a:p>
          <a:p>
            <a:endParaRPr lang="en-GB" sz="4300" dirty="0"/>
          </a:p>
          <a:p>
            <a:pPr marL="0" indent="0">
              <a:buNone/>
            </a:pPr>
            <a:r>
              <a:rPr lang="en-GB" sz="4300" b="1" dirty="0"/>
              <a:t>Quantitative content analysis</a:t>
            </a:r>
          </a:p>
          <a:p>
            <a:r>
              <a:rPr lang="en-GB" sz="4300" dirty="0"/>
              <a:t>Internal and external validity</a:t>
            </a:r>
          </a:p>
          <a:p>
            <a:r>
              <a:rPr lang="en-GB" sz="4300" dirty="0"/>
              <a:t>Intra and inter-coder reliability</a:t>
            </a:r>
          </a:p>
        </p:txBody>
      </p:sp>
    </p:spTree>
    <p:extLst>
      <p:ext uri="{BB962C8B-B14F-4D97-AF65-F5344CB8AC3E}">
        <p14:creationId xmlns:p14="http://schemas.microsoft.com/office/powerpoint/2010/main" val="962613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D6B31-0251-0E6D-7957-2F4D51465386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F69B36"/>
          </a:solidFill>
          <a:ln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7C235-1045-1522-B359-5A0D3967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B776C-8C2D-FE9D-3F01-891DC664C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266" y="1787734"/>
            <a:ext cx="402023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Downplayed</a:t>
            </a:r>
          </a:p>
          <a:p>
            <a:r>
              <a:rPr lang="en-US" sz="3600" dirty="0"/>
              <a:t>Morality</a:t>
            </a:r>
          </a:p>
          <a:p>
            <a:r>
              <a:rPr lang="en-US" sz="3600" dirty="0"/>
              <a:t>Human interest</a:t>
            </a:r>
          </a:p>
          <a:p>
            <a:r>
              <a:rPr lang="en-US" sz="3600" dirty="0"/>
              <a:t>Economic 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28601-A444-1F3A-EDD9-38A7CB3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60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BD4F93-8D72-5C22-E68D-4B4D13269247}"/>
              </a:ext>
            </a:extLst>
          </p:cNvPr>
          <p:cNvSpPr txBox="1">
            <a:spLocks/>
          </p:cNvSpPr>
          <p:nvPr/>
        </p:nvSpPr>
        <p:spPr>
          <a:xfrm>
            <a:off x="506027" y="1787734"/>
            <a:ext cx="40202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 err="1"/>
              <a:t>Emphasised</a:t>
            </a:r>
            <a:endParaRPr lang="en-US" sz="3600" b="1" dirty="0"/>
          </a:p>
          <a:p>
            <a:r>
              <a:rPr lang="en-US" sz="3600" dirty="0" err="1"/>
              <a:t>Nationalisation</a:t>
            </a:r>
            <a:endParaRPr lang="en-US" sz="3600" dirty="0"/>
          </a:p>
          <a:p>
            <a:r>
              <a:rPr lang="en-US" sz="3600" dirty="0"/>
              <a:t>Responsibility</a:t>
            </a:r>
          </a:p>
          <a:p>
            <a:r>
              <a:rPr lang="en-US" sz="3600" dirty="0"/>
              <a:t>Conflict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BC461C-C050-0813-716C-506529E87323}"/>
              </a:ext>
            </a:extLst>
          </p:cNvPr>
          <p:cNvSpPr txBox="1">
            <a:spLocks/>
          </p:cNvSpPr>
          <p:nvPr/>
        </p:nvSpPr>
        <p:spPr>
          <a:xfrm>
            <a:off x="341694" y="5222250"/>
            <a:ext cx="12014637" cy="3962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Lack of wider context in reporting</a:t>
            </a:r>
          </a:p>
          <a:p>
            <a:r>
              <a:rPr lang="en-US" sz="3600" b="1" dirty="0"/>
              <a:t>Solutions discussed in line with government aims</a:t>
            </a:r>
          </a:p>
        </p:txBody>
      </p:sp>
    </p:spTree>
    <p:extLst>
      <p:ext uri="{BB962C8B-B14F-4D97-AF65-F5344CB8AC3E}">
        <p14:creationId xmlns:p14="http://schemas.microsoft.com/office/powerpoint/2010/main" val="3399369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F242-9172-165A-2AD8-6CC6437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884" y="1337013"/>
            <a:ext cx="9893031" cy="2626469"/>
          </a:xfrm>
        </p:spPr>
        <p:txBody>
          <a:bodyPr/>
          <a:lstStyle/>
          <a:p>
            <a:r>
              <a:rPr lang="en-GB" dirty="0"/>
              <a:t>Mid-semester feedback</a:t>
            </a:r>
          </a:p>
        </p:txBody>
      </p:sp>
    </p:spTree>
    <p:extLst>
      <p:ext uri="{BB962C8B-B14F-4D97-AF65-F5344CB8AC3E}">
        <p14:creationId xmlns:p14="http://schemas.microsoft.com/office/powerpoint/2010/main" val="3505930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031A-7FAA-D20C-B3AC-2AE79C98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Mid-semester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4D7A-489C-6B79-3C99-89998E6B8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74" y="1363073"/>
            <a:ext cx="10515600" cy="691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12 responses (7% response rate)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4DA15-88C8-E8C3-11A9-3F0F9B22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62</a:t>
            </a:fld>
            <a:endParaRPr lang="en-GB" dirty="0"/>
          </a:p>
        </p:txBody>
      </p:sp>
      <p:pic>
        <p:nvPicPr>
          <p:cNvPr id="7" name="Picture 6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2D30C598-065A-A016-48D2-7028B7767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520" y="2288168"/>
            <a:ext cx="9036759" cy="44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56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031A-7FAA-D20C-B3AC-2AE79C98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Mid-semester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4D7A-489C-6B79-3C99-89998E6B8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Best features</a:t>
            </a:r>
          </a:p>
          <a:p>
            <a:r>
              <a:rPr lang="en-GB" dirty="0"/>
              <a:t>Useful learning for dissertation</a:t>
            </a:r>
          </a:p>
          <a:p>
            <a:r>
              <a:rPr lang="en-GB" dirty="0"/>
              <a:t>Assessment guidance</a:t>
            </a:r>
          </a:p>
          <a:p>
            <a:r>
              <a:rPr lang="en-GB" dirty="0"/>
              <a:t>Reading not extensive/too complex</a:t>
            </a:r>
          </a:p>
          <a:p>
            <a:r>
              <a:rPr lang="en-GB" dirty="0"/>
              <a:t>Seminar discussions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AE4E-D141-86A4-C08B-DCE4CD29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4DA15-88C8-E8C3-11A9-3F0F9B22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634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031A-7FAA-D20C-B3AC-2AE79C98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Mid-semester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4D7A-489C-6B79-3C99-89998E6B8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95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could be improved</a:t>
            </a:r>
          </a:p>
          <a:p>
            <a:r>
              <a:rPr lang="en-GB" dirty="0"/>
              <a:t>More engagement in lectures and seminars</a:t>
            </a:r>
          </a:p>
          <a:p>
            <a:r>
              <a:rPr lang="en-GB" dirty="0"/>
              <a:t>Seminars being more tied to readings and lectures</a:t>
            </a:r>
          </a:p>
          <a:p>
            <a:r>
              <a:rPr lang="en-GB" dirty="0"/>
              <a:t>Lecture/seminar timing</a:t>
            </a:r>
          </a:p>
          <a:p>
            <a:r>
              <a:rPr lang="en-GB" dirty="0"/>
              <a:t>Project based assessments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AE4E-D141-86A4-C08B-DCE4CD29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4DA15-88C8-E8C3-11A9-3F0F9B22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340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71AC-82FA-298E-9B8C-0B601853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F4375-3E9D-7421-0BED-0258CE2E1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6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Week 9   – Interviews I</a:t>
            </a:r>
          </a:p>
          <a:p>
            <a:pPr marL="0" indent="0">
              <a:buNone/>
            </a:pPr>
            <a:r>
              <a:rPr lang="en-US" b="1" dirty="0"/>
              <a:t>Week 10 – Interviews II</a:t>
            </a:r>
          </a:p>
          <a:p>
            <a:pPr marL="0" indent="0">
              <a:buNone/>
            </a:pPr>
            <a:r>
              <a:rPr lang="en-US" b="1" dirty="0"/>
              <a:t>Week 11 – Exam preparation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GB" b="1" dirty="0"/>
              <a:t>Digital Exam 22</a:t>
            </a:r>
            <a:r>
              <a:rPr lang="en-GB" b="1" baseline="30000" dirty="0"/>
              <a:t>nd</a:t>
            </a:r>
            <a:r>
              <a:rPr lang="en-GB" b="1" dirty="0"/>
              <a:t> May 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D22D3-A80A-BB2A-C612-DBC27F38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DE9C0A-DE68-AC43-927F-BFB0E5AA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88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031A-7FAA-D20C-B3AC-2AE79C98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64D7A-489C-6B79-3C99-89998E6B8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95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Any questions about what we have covered so far?</a:t>
            </a:r>
          </a:p>
          <a:p>
            <a:r>
              <a:rPr lang="en-US" dirty="0"/>
              <a:t>Surveys</a:t>
            </a:r>
          </a:p>
          <a:p>
            <a:r>
              <a:rPr lang="en-US" dirty="0"/>
              <a:t>Content analysis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3AE4E-D141-86A4-C08B-DCE4CD29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4DA15-88C8-E8C3-11A9-3F0F9B22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294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9E7345-401D-2A69-10BE-1C9FEE512161}"/>
              </a:ext>
            </a:extLst>
          </p:cNvPr>
          <p:cNvSpPr/>
          <p:nvPr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3E166-5276-5170-0716-E03D25C0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Stages of a content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B26397-7004-F132-E5B0-4959848D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47358-DBD4-9B77-0716-5227A094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1DD788-1A30-D07C-83D8-5AB93E3BA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GB" dirty="0"/>
              <a:t>Research questions/hypotheses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Case selection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Units of analysis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Categories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Coding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821772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29ED-A900-4F1F-CE76-D4CD7E8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Coming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EE27-F855-91BF-C90B-B9AE6E8B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3363A-9297-622C-BDB2-C0D07106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071FAB-572D-332E-2754-16BA3A2011A3}"/>
              </a:ext>
            </a:extLst>
          </p:cNvPr>
          <p:cNvSpPr txBox="1">
            <a:spLocks/>
          </p:cNvSpPr>
          <p:nvPr/>
        </p:nvSpPr>
        <p:spPr>
          <a:xfrm>
            <a:off x="638106" y="1665727"/>
            <a:ext cx="9359333" cy="477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b="1" dirty="0"/>
              <a:t>Today</a:t>
            </a:r>
          </a:p>
          <a:p>
            <a:r>
              <a:rPr lang="en-GB" sz="3600" dirty="0"/>
              <a:t>Where to get data for content analysis</a:t>
            </a:r>
          </a:p>
          <a:p>
            <a:r>
              <a:rPr lang="en-GB" sz="3600" dirty="0"/>
              <a:t>Doing our own content analysis</a:t>
            </a:r>
          </a:p>
          <a:p>
            <a:r>
              <a:rPr lang="en-GB" sz="3600" dirty="0"/>
              <a:t>Examples in academic research</a:t>
            </a:r>
          </a:p>
          <a:p>
            <a:r>
              <a:rPr lang="en-GB" sz="3600" dirty="0"/>
              <a:t>Related methods</a:t>
            </a:r>
          </a:p>
          <a:p>
            <a:r>
              <a:rPr lang="en-GB" sz="3600" dirty="0"/>
              <a:t>Mid-semester feedback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86534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29ED-A900-4F1F-CE76-D4CD7E8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AEB9-DDBA-50B4-DF19-D6666442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55" y="1247353"/>
            <a:ext cx="11543490" cy="538712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400" b="1" i="1" dirty="0">
                <a:solidFill>
                  <a:srgbClr val="2D3B45"/>
                </a:solidFill>
                <a:effectLst/>
              </a:rPr>
              <a:t>Assigned course materials:</a:t>
            </a:r>
            <a:endParaRPr lang="en-GB" sz="2400" b="0" i="0" dirty="0">
              <a:solidFill>
                <a:srgbClr val="2D3B45"/>
              </a:solidFill>
              <a:effectLst/>
            </a:endParaRPr>
          </a:p>
          <a:p>
            <a:pPr algn="l"/>
            <a:r>
              <a:rPr lang="en-GB" sz="2400" b="0" i="0" dirty="0">
                <a:solidFill>
                  <a:srgbClr val="2D3B45"/>
                </a:solidFill>
                <a:effectLst/>
              </a:rPr>
              <a:t>Review last week’s assigned readings: Halperin &amp; Heath; Bryman</a:t>
            </a:r>
          </a:p>
          <a:p>
            <a:pPr algn="l">
              <a:buFont typeface="+mj-lt"/>
              <a:buAutoNum type="arabicPeriod"/>
            </a:pPr>
            <a:r>
              <a:rPr lang="en-GB" sz="2400" i="0" dirty="0">
                <a:solidFill>
                  <a:srgbClr val="2D3B45"/>
                </a:solidFill>
                <a:effectLst/>
              </a:rPr>
              <a:t>Moffitt</a:t>
            </a:r>
            <a:r>
              <a:rPr lang="en-GB" sz="2400" dirty="0">
                <a:solidFill>
                  <a:srgbClr val="2D3B45"/>
                </a:solidFill>
              </a:rPr>
              <a:t> </a:t>
            </a:r>
            <a:r>
              <a:rPr lang="en-GB" sz="2400" i="0" dirty="0">
                <a:solidFill>
                  <a:srgbClr val="2D3B45"/>
                </a:solidFill>
                <a:effectLst/>
              </a:rPr>
              <a:t>(2024). </a:t>
            </a:r>
            <a:r>
              <a:rPr lang="en-GB" sz="2400" b="0" i="0" dirty="0">
                <a:solidFill>
                  <a:srgbClr val="2D3B45"/>
                </a:solidFill>
                <a:effectLst/>
              </a:rPr>
              <a:t>How do populists visually represent ‘the people’? A systematic comparative visual content analysis of Donald Trump and Bernie Sanders’ Instagram accounts. </a:t>
            </a:r>
          </a:p>
          <a:p>
            <a:pPr algn="l">
              <a:buFont typeface="+mj-lt"/>
              <a:buAutoNum type="arabicPeriod"/>
            </a:pPr>
            <a:r>
              <a:rPr lang="en-GB" sz="2400" i="0" dirty="0" err="1">
                <a:solidFill>
                  <a:srgbClr val="2D3B45"/>
                </a:solidFill>
                <a:effectLst/>
              </a:rPr>
              <a:t>Godefroidt</a:t>
            </a:r>
            <a:r>
              <a:rPr lang="en-GB" sz="2400" i="0" dirty="0">
                <a:solidFill>
                  <a:srgbClr val="2D3B45"/>
                </a:solidFill>
                <a:effectLst/>
              </a:rPr>
              <a:t>, Berbers &amp; </a:t>
            </a:r>
            <a:r>
              <a:rPr lang="en-GB" sz="2400" i="0" dirty="0" err="1">
                <a:solidFill>
                  <a:srgbClr val="2D3B45"/>
                </a:solidFill>
                <a:effectLst/>
              </a:rPr>
              <a:t>d’Haenens</a:t>
            </a:r>
            <a:r>
              <a:rPr lang="en-GB" sz="2400" i="0" dirty="0">
                <a:solidFill>
                  <a:srgbClr val="2D3B45"/>
                </a:solidFill>
                <a:effectLst/>
              </a:rPr>
              <a:t> (2016). </a:t>
            </a:r>
            <a:r>
              <a:rPr lang="en-GB" sz="2400" b="0" i="0" dirty="0">
                <a:solidFill>
                  <a:srgbClr val="2D3B45"/>
                </a:solidFill>
                <a:effectLst/>
              </a:rPr>
              <a:t>What’s in a frame? A comparative content analysis of American, British, French, and Russian news articles. </a:t>
            </a:r>
          </a:p>
          <a:p>
            <a:pPr algn="l">
              <a:buFont typeface="+mj-lt"/>
              <a:buAutoNum type="arabicPeriod"/>
            </a:pPr>
            <a:endParaRPr lang="en-GB" sz="2400" b="0" i="0" dirty="0">
              <a:solidFill>
                <a:srgbClr val="2D3B45"/>
              </a:solidFill>
              <a:effectLst/>
            </a:endParaRPr>
          </a:p>
          <a:p>
            <a:pPr marL="0" indent="0" algn="l">
              <a:buNone/>
            </a:pPr>
            <a:r>
              <a:rPr lang="en-GB" sz="2400" b="1" i="1" dirty="0">
                <a:solidFill>
                  <a:srgbClr val="2D3B45"/>
                </a:solidFill>
                <a:effectLst/>
              </a:rPr>
              <a:t>Seminar questions:</a:t>
            </a:r>
            <a:endParaRPr lang="en-GB" sz="2400" b="0" i="0" dirty="0">
              <a:solidFill>
                <a:srgbClr val="2D3B45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2D3B45"/>
                </a:solidFill>
                <a:effectLst/>
              </a:rPr>
              <a:t>How do we develop categories for content analysis?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2D3B45"/>
                </a:solidFill>
                <a:effectLst/>
              </a:rPr>
              <a:t>Where/how can we collect data for our content analysis research?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2D3B45"/>
                </a:solidFill>
                <a:effectLst/>
              </a:rPr>
              <a:t>What do you think are some of the main issues/limitations we would need to take into consideration if we wanted to conduct our own content analysis project?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3363A-9297-622C-BDB2-C0D07106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DE04E-EEBB-46DF-1685-C2518F71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W8 – Content Analysis II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732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" val="1964727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0)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6)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6)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6)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6)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6)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6)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6)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6)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6)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6)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0)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6)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6)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6)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6)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6)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6)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6)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7)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7)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7)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0)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7)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7)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7)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7)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7)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8)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8)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8)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8)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8)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0)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8)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8)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8)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8)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8)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8)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8)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8)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8)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8)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0)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8)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9)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9)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9)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9)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9)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9)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9)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9)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9)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0)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9)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9)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9)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9)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9)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9)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9)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9)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0)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0)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0)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0)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0)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0)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0)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0)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0)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0)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0)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0)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0)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0)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0)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0)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0)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1)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1)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1)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1)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1)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1)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1)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0)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1)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1)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1)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1)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1)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1)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1)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1)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2)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2)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0)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2)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2)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2)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2)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2)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2)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2)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2)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2)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2)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LIDE" val="join_instructions_titl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0)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3)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3)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3)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3)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3)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3)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3)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3)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3)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3)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0)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3)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3)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3)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3)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4)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4)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4)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4)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4)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4)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0)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4)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4)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4)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4)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5)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5)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5)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5)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5)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5)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0)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5)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5)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5)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5)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5)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5)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5)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5)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5)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5)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0)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5)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6)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6)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6)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6)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6)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6)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6)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6)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6)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0)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6)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6)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6)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7)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7)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7)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7)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7)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7)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7)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)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7)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7)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7)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7)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7)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7)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7)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7)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7)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7)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)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7)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8)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8)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8)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8)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8)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8)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8)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8)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8)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)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8)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8)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8)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8)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8)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8)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9)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9)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9)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9)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)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9)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9)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9)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9)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9)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9)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9)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9)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9)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9)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.TEXT" val="join_instructions_tex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)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9)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9)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9)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0)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0)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0)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0)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0)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0)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0)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)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0)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0)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0)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0)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0)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0)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0)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0)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0)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0)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)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0)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1)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1)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1)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1)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1)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1)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1)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1)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1)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)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1)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1)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2)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2)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2)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2)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2)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2)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2)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2)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)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2)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2)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2)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2)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2)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2)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2)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3)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3)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3)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)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3)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3)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3)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3)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3)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3)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3)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3)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4)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4)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)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4)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4)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4)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4)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4)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4)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4)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4)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4)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4)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)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4)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4)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4)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4)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5)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5)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5)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5)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5)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5)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)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5)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5)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5)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5)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5)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5)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5)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6)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6)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6)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)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6)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6)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6)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6)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6)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6)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6)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6)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6)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6)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.CHECKERBOARD" val="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)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6)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6)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6)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6)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6)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6)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6)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7)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7)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7)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)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7)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7)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7)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7)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7)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7)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7)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7)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7)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8)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)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8)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8)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8)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8)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8)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8)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8)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8)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8)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8)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)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8)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8)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8)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8)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8)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8)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3784426&quot;,&quot;alias&quot;:&quot;&quot;,&quot;text&quot;:&quot;Where do you store your files for uni work?&quot;,&quot;@type&quot;:&quot;MultipleChoiceQuestion&quot;,&quot;choices&quot;:[{&quot;id&quot;:&quot;14242218&quot;,&quot;alias&quot;:null,&quot;text&quot;:&quot;Cloud storage (googledrive/dropbox/onedrive)&quot;,&quot;excludeFromResults&quot;:false,&quot;image&quot;:null,&quot;isCorrectAnswer&quot;:false},{&quot;id&quot;:&quot;14242219&quot;,&quot;alias&quot;:null,&quot;text&quot;:&quot;Everything lives and dies in the downloads folder&quot;,&quot;excludeFromResults&quot;:false,&quot;image&quot;:null,&quot;isCorrectAnswer&quot;:false},{&quot;id&quot;:&quot;14242220&quot;,&quot;alias&quot;:null,&quot;text&quot;:&quot;Keep my files together in folders&quot;,&quot;excludeFromResults&quot;:false,&quot;image&quot;:null,&quot;isCorrectAnswer&quot;:false},{&quot;id&quot;:&quot;14242221&quot;,&quot;alias&quot;:null,&quot;text&quot;:&quot;No idea&quot;,&quot;excludeFromResults&quot;:false,&quot;image&quot;:null,&quot;isCorrectAnswer&quot;:false}],&quot;resultFormat&quot;:&quot;%&quot;,&quot;minNumberSelections&quot;:1,&quot;maxNumberSelections&quot;:1,&quot;image&quot;:null}"/>
  <p:tag name="VEVOX.ORIGIN.SESSION.ID" val="550402"/>
  <p:tag name="VEVOX.ORIGIN.QUESTION.ID" val="3784426"/>
  <p:tag name="VEVOX.QUESTIONSLIDEID" val="544#3494481535"/>
  <p:tag name="VEVOX.SLIDEFORMAT.VERSION" val="1.00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Where do you store your files for uni work?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x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x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)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x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x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x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x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x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)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3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3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4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3784426&quot;,&quot;alias&quot;:&quot;&quot;,&quot;text&quot;:&quot;Where do you store your files for uni work?&quot;,&quot;@type&quot;:&quot;MultipleChoiceQuestion&quot;,&quot;choices&quot;:[{&quot;id&quot;:&quot;14242218&quot;,&quot;alias&quot;:null,&quot;text&quot;:&quot;Cloud storage (googledrive/dropbox/onedrive)&quot;,&quot;excludeFromResults&quot;:false,&quot;image&quot;:null,&quot;isCorrectAnswer&quot;:false},{&quot;id&quot;:&quot;14242219&quot;,&quot;alias&quot;:null,&quot;text&quot;:&quot;Everything lives and dies in the downloads folder&quot;,&quot;excludeFromResults&quot;:false,&quot;image&quot;:null,&quot;isCorrectAnswer&quot;:false},{&quot;id&quot;:&quot;14242220&quot;,&quot;alias&quot;:null,&quot;text&quot;:&quot;Keep my files together in folders&quot;,&quot;excludeFromResults&quot;:false,&quot;image&quot;:null,&quot;isCorrectAnswer&quot;:false},{&quot;id&quot;:&quot;14242221&quot;,&quot;alias&quot;:null,&quot;text&quot;:&quot;No idea&quot;,&quot;excludeFromResults&quot;:false,&quot;image&quot;:null,&quot;isCorrectAnswer&quot;:false}],&quot;resultFormat&quot;:&quot;%&quot;,&quot;minNumberSelections&quot;:1,&quot;maxNumberSelections&quot;:1,&quot;image&quot;:null}"/>
  <p:tag name="VEVOX.QUESTIONSLIDEID" val="544#3494481535"/>
  <p:tag name="VEVOX.SLIDEFORMAT.VERSION" val="1.004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Where do you store your files for uni work?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)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x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x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x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x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x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)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2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3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3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4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4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4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@type&quot;:&quot;ScatterPlotQuestion&quot;,&quot;alias&quot;:null,&quot;lowerCaseAlias&quot;:&quot;&quot;,&quot;id&quot;:&quot;3784168&quot;,&quot;text&quot;:&quot;Please place each politician where you think they belong on the following two 0-10 scales&quot;,&quot;image&quot;:null,&quot;xText&quot;:&quot;Rightwing&quot;,&quot;yText&quot;:&quot;Populist&quot;,&quot;minX&quot;:0,&quot;maxX&quot;:10,&quot;minY&quot;:0,&quot;maxY&quot;:10,&quot;items&quot;:[{&quot;id&quot;:&quot;&quot;,&quot;alias&quot;:null,&quot;sequence&quot;:0,&quot;text&quot;:&quot;Bernie Sanders&quot;},{&quot;id&quot;:&quot;&quot;,&quot;alias&quot;:null,&quot;sequence&quot;:1,&quot;text&quot;:&quot;Donald Trump&quot;},{&quot;id&quot;:&quot;&quot;,&quot;alias&quot;:null,&quot;sequence&quot;:2,&quot;text&quot;:&quot;Jeremy Corbyn&quot;},{&quot;id&quot;:&quot;&quot;,&quot;alias&quot;:null,&quot;sequence&quot;:3,&quot;text&quot;:&quot;Nigel Farage&quot;}]}"/>
  <p:tag name="VEVOX.ORIGIN.SESSION.ID" val="550402"/>
  <p:tag name="VEVOX.ORIGIN.QUESTION.ID" val="3784168"/>
  <p:tag name="VEVOX.QUESTIONSLIDEID" val="540#4004819600"/>
  <p:tag name="VEVOX.SLIDEFORMAT.VERSION" val="1.004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Please place each politician where you think they belong on the following two 0-10 scal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)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x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x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x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x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x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x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x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GUIDE.X" val="x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GUIDE.Y" val="y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S.COLOR" val="Bernie Sander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)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.NAME" val="0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S.COLOR" val="Donald Trump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.NAME" val="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S.COLOR" val="Jeremy Corbyn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.NAME" val="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S.COLOR" val="Nigel Farag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.NAME" val="3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@type&quot;:&quot;ScatterPlotQuestion&quot;,&quot;alias&quot;:null,&quot;lowerCaseAlias&quot;:&quot;&quot;,&quot;id&quot;:&quot;3784168&quot;,&quot;text&quot;:&quot;Please place each politician where you think they belong on the following two 0-10 scales&quot;,&quot;image&quot;:null,&quot;xText&quot;:&quot;Rightwing&quot;,&quot;yText&quot;:&quot;Populist&quot;,&quot;minX&quot;:0,&quot;maxX&quot;:10,&quot;minY&quot;:0,&quot;maxY&quot;:10,&quot;items&quot;:[{&quot;id&quot;:&quot;&quot;,&quot;alias&quot;:null,&quot;sequence&quot;:0,&quot;text&quot;:&quot;Bernie Sanders&quot;},{&quot;id&quot;:&quot;&quot;,&quot;alias&quot;:null,&quot;sequence&quot;:1,&quot;text&quot;:&quot;Donald Trump&quot;},{&quot;id&quot;:&quot;&quot;,&quot;alias&quot;:null,&quot;sequence&quot;:2,&quot;text&quot;:&quot;Jeremy Corbyn&quot;},{&quot;id&quot;:&quot;&quot;,&quot;alias&quot;:null,&quot;sequence&quot;:3,&quot;text&quot;:&quot;Nigel Farage&quot;}]}"/>
  <p:tag name="VEVOX.QUESTIONSLIDEID" val="540#4004819600"/>
  <p:tag name="VEVOX.SLIDEFORMAT.VERSION" val="1.004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Please place each politician where you think they belong on the following two 0-10 scales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0)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)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x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x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x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x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x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GUIDE.X" val="x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GUIDE.Y" val="y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S.COLOR" val="Bernie Sanders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.NAME" val="0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S.COLOR" val="Donald Trump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)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.NAME" val="1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S.COLOR" val="Jeremy Corbyn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.NAME" val="2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S.COLOR" val="Nigel Farag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MAPPING.NAME" val="3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1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" val="196472727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LIDE" val="join_instructions_titl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.TEXT" val="join_instructions_text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.CHECKERBOARD" val="x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)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0)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0)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0)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0)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0)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0)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0)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0)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0)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0)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)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0)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0)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0)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0)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0)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0)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0)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0)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0)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0)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3)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0)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)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)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)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)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)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)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)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)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)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3)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)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)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)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)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)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)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)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)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)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)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3)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)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)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)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)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)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)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)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)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)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3)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3)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3)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3)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3)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3)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3)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3)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3)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3)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3)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3)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3)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3)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3)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3)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3)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3)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3)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4)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4)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4)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4)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3)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4)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4)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4)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4)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4)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4)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4)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4)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4)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4)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0)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3)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4)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4)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4)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5)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5)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5)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5)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5)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5)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5)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3)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5)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6)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6)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6)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6)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6)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6)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6)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6)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6)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3)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6)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6)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6)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6)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6)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6)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6)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6)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6)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6)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3)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6)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6)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7)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7)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7)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7)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7)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7)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7)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7)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3)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8)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8)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8)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8)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8)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8)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8)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8)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8)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8)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3)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8)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8)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8)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8)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8)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8)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9)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9)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9)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9)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3)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9)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9)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9)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9)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9)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9)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9)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9)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9)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9)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3)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9)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9)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9)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0)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0)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0)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0)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0)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0)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0)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3)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0)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0)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0)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0)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0)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0)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0)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0)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1)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1)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3)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1)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1)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1)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1)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1)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1)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1)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1)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1)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1)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0)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3)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1)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1)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1)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2)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2)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2)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2)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2)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2)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2)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4)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2)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2)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2)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2)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2)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3)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3)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3)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3)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3)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4)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3)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3)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3)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3)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3)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3)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3)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3)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3)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4)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4)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4)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4)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4)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4)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4)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4)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4)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4)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4)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5)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4)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5)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5)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5)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5)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5)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5)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5)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5)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5)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5)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4)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5)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5)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5)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5)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5)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5)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6)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6)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6)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6)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4)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6)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6)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6)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6)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6)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6)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6)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6)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7)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7)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4)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7)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7)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7)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7)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7)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7)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7)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7)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7)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7)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4)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7)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7)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7)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7)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7)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7)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8)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8)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8)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8)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4)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8)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8)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8)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8)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8)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8)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8)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8)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8)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8)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0)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4)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8)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9)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9)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9)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9)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9)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9)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9)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9)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9)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4)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9)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9)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9)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9)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9)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9)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9)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9)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0)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0)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4)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0)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0)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0)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0)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0)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0)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0)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0)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0)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0)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4)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0)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0)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0)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0)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0)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0)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1)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1)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1)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1)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4)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1)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1)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1)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1)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1)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1)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1)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2)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2)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2)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4)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2)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2)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2)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2)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2)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2)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2)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2)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2)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2)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4)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2)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2)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3)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3)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3)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3)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3)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3)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3)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3)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4)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3)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3)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3)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4)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4)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4)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4)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4)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4)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4)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5)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4)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4)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4)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4)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4)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4)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4)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4)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4)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5)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5)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5)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5)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5)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5)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5)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5)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5)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5)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5)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5)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0)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5)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5)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5)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6)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6)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6)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6)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6)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6)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6)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6)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5)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6)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6)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6)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6)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6)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6)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6)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6)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6)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6)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5)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6)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6)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7)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7)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7)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7)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7)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7)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7)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7)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5)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7)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7)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7)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7)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8)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8)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8)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8)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8)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8)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5)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8)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8)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8)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8)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8)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8)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8)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8)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8)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8)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5)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8)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6)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6)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6)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6)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3AFCB4-6ED2-4A1B-B74C-8E17736BF60B}">
  <we:reference id="3e0fcce7-415c-4081-926c-b4e449c650e4" version="1.1.0.2" store="EXCatalog" storeType="EXCatalog"/>
  <we:alternateReferences>
    <we:reference id="WA200004709" version="1.1.0.2" store="en-GB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4644</TotalTime>
  <Words>1837</Words>
  <Application>Microsoft Office PowerPoint</Application>
  <PresentationFormat>Widescreen</PresentationFormat>
  <Paragraphs>442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Franklin Gothic Demi</vt:lpstr>
      <vt:lpstr>Gill Sans MT</vt:lpstr>
      <vt:lpstr>Symbol</vt:lpstr>
      <vt:lpstr>Office Theme</vt:lpstr>
      <vt:lpstr>Content Analysis (Part II)</vt:lpstr>
      <vt:lpstr>Join the Vevox session</vt:lpstr>
      <vt:lpstr>Recap</vt:lpstr>
      <vt:lpstr>What is content analysis</vt:lpstr>
      <vt:lpstr>Types of content analysis</vt:lpstr>
      <vt:lpstr>Evaluating content analysis</vt:lpstr>
      <vt:lpstr>Stages of a content analysis</vt:lpstr>
      <vt:lpstr>Coming up</vt:lpstr>
      <vt:lpstr>This week</vt:lpstr>
      <vt:lpstr>Where can we collect data for content analysis?</vt:lpstr>
      <vt:lpstr>Data collection</vt:lpstr>
      <vt:lpstr>Data sources</vt:lpstr>
      <vt:lpstr>Data sources</vt:lpstr>
      <vt:lpstr>Data sources</vt:lpstr>
      <vt:lpstr>Data sources</vt:lpstr>
      <vt:lpstr>Data sources</vt:lpstr>
      <vt:lpstr>Data sources</vt:lpstr>
      <vt:lpstr>Doing content analysis</vt:lpstr>
      <vt:lpstr>Considerations</vt:lpstr>
      <vt:lpstr>Software and Data</vt:lpstr>
      <vt:lpstr>Where do you store your files for uni work?</vt:lpstr>
      <vt:lpstr>Where do you store your files for uni work?</vt:lpstr>
      <vt:lpstr>Data storage tips</vt:lpstr>
      <vt:lpstr>Content analysis in practice</vt:lpstr>
      <vt:lpstr>Content analysis in  academic research  Example 1</vt:lpstr>
      <vt:lpstr>PowerPoint Presentation</vt:lpstr>
      <vt:lpstr>Moffitt (2024)</vt:lpstr>
      <vt:lpstr>Please place each politician where you think they belong on the following two 0-10 scales</vt:lpstr>
      <vt:lpstr>Please place each politician where you think they belong on the following two 0-10 scales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approaches to text analysis</vt:lpstr>
      <vt:lpstr>Related methods</vt:lpstr>
      <vt:lpstr>Discourse analysis</vt:lpstr>
      <vt:lpstr>Discourse analysis</vt:lpstr>
      <vt:lpstr>PowerPoint Presentation</vt:lpstr>
      <vt:lpstr>PowerPoint Presentation</vt:lpstr>
      <vt:lpstr>PowerPoint Presentation</vt:lpstr>
      <vt:lpstr>Discourse analysis</vt:lpstr>
      <vt:lpstr>Quantitative text analysis</vt:lpstr>
      <vt:lpstr>Computational text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text analysis</vt:lpstr>
      <vt:lpstr>Content analysis in  academic research  Example 2</vt:lpstr>
      <vt:lpstr>PowerPoint Presentation</vt:lpstr>
      <vt:lpstr>Godefroidt et al. (2016)</vt:lpstr>
      <vt:lpstr>Research Questions</vt:lpstr>
      <vt:lpstr>Case selection</vt:lpstr>
      <vt:lpstr>PowerPoint Presentation</vt:lpstr>
      <vt:lpstr>Join the Vevox session</vt:lpstr>
      <vt:lpstr>PowerPoint Presentation</vt:lpstr>
      <vt:lpstr>Results</vt:lpstr>
      <vt:lpstr>Mid-semester feedback</vt:lpstr>
      <vt:lpstr>Mid-semester feedback</vt:lpstr>
      <vt:lpstr>Mid-semester feedback</vt:lpstr>
      <vt:lpstr>Mid-semester feedback</vt:lpstr>
      <vt:lpstr>Coming up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Lecture 2  Becoming a Political Researcher (POL2017)</dc:title>
  <dc:creator>brian boyle</dc:creator>
  <cp:lastModifiedBy>Brian Boyle</cp:lastModifiedBy>
  <cp:revision>564</cp:revision>
  <dcterms:created xsi:type="dcterms:W3CDTF">2023-12-20T10:52:04Z</dcterms:created>
  <dcterms:modified xsi:type="dcterms:W3CDTF">2024-03-19T11:00:33Z</dcterms:modified>
</cp:coreProperties>
</file>